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35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1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40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66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10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35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99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1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97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36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18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DF47F-D15F-4CA3-83FE-A58BECC487A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E4BA3-A790-4D39-9FC6-1055ED362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4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Маркетинг арктической инфраструктуры. Арктика как точка роста российской экономики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938509"/>
            <a:ext cx="752826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Вопросы (темы) для дискуссии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Энергия Арктики (энергооснащенность и энергопотребление арктической зоны с учетом промышленного развития).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Холод как ресурс (для промышленных целей).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Транспортные возможности Арктики (СМП, реки, авиация, интермодальные и мультимодальные решения).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Арктическая медицина: перспективы развития.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Умные города Арктики как основа будущей арктической цивилизации.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</a:t>
            </a:r>
            <a:r>
              <a:rPr lang="ru-RU" dirty="0" smtClean="0"/>
              <a:t>нтеграция арктических проектов: управление знаниями, управление контентом.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38199" y="1869720"/>
            <a:ext cx="7528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Заседание дискуссионного клуба Гильдии Маркетологов, </a:t>
            </a:r>
            <a:br>
              <a:rPr lang="ru-RU" b="1" dirty="0" smtClean="0"/>
            </a:br>
            <a:r>
              <a:rPr lang="ru-RU" b="1" dirty="0" smtClean="0"/>
              <a:t>Москва, 30 октября 2023г., клуб «Петрович», 19.00-22.00</a:t>
            </a:r>
            <a:endParaRPr lang="ru-RU" b="1" dirty="0"/>
          </a:p>
        </p:txBody>
      </p:sp>
      <p:pic>
        <p:nvPicPr>
          <p:cNvPr id="1026" name="Picture 2" descr="Гильдия Маркетологов обновила ТОП-50 лучших книг по маркетин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850" y="2938509"/>
            <a:ext cx="1956663" cy="195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02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Маркетинг арктической инфраструктуры. Арктика как точка роста российской экономики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938509"/>
            <a:ext cx="7528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Участники заседания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Члены Гильдии Маркетологов, представители отраслей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Представители АО «Гринатом», АО «РИР»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Гости, отраслевые эксперты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38199" y="1869720"/>
            <a:ext cx="7528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Заседание дискуссионного клуба Гильдии Маркетологов, </a:t>
            </a:r>
            <a:br>
              <a:rPr lang="ru-RU" b="1" dirty="0" smtClean="0"/>
            </a:br>
            <a:r>
              <a:rPr lang="ru-RU" b="1" dirty="0" smtClean="0"/>
              <a:t>Москва, 30 октября 2023г., клуб «Петрович», 19.00-22.00</a:t>
            </a:r>
            <a:endParaRPr lang="ru-RU" b="1" dirty="0"/>
          </a:p>
        </p:txBody>
      </p:sp>
      <p:pic>
        <p:nvPicPr>
          <p:cNvPr id="1026" name="Picture 2" descr="Гильдия Маркетологов обновила ТОП-50 лучших книг по маркетинг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850" y="2938509"/>
            <a:ext cx="1956663" cy="195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524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120</Words>
  <Application>Microsoft Office PowerPoint</Application>
  <PresentationFormat>Широкоэкранный</PresentationFormat>
  <Paragraphs>15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Маркетинг арктической инфраструктуры. Арктика как точка роста российской экономики</vt:lpstr>
      <vt:lpstr>Маркетинг арктической инфраструктуры. Арктика как точка роста российской экономики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</cp:revision>
  <dcterms:created xsi:type="dcterms:W3CDTF">2023-10-02T08:40:34Z</dcterms:created>
  <dcterms:modified xsi:type="dcterms:W3CDTF">2023-10-02T10:56:58Z</dcterms:modified>
</cp:coreProperties>
</file>