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903D7-F986-4708-822D-C97B7EB6727A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4D357-0DB7-4FFE-9687-671629507E5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0313"/>
            <a:ext cx="5715040" cy="67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"/>
            <a:ext cx="5643602" cy="685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-24"/>
            <a:ext cx="5786478" cy="6906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0"/>
            <a:ext cx="5929354" cy="688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3338"/>
            <a:ext cx="6662761" cy="6845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lborovich</dc:creator>
  <cp:lastModifiedBy>lborovich</cp:lastModifiedBy>
  <cp:revision>7</cp:revision>
  <dcterms:created xsi:type="dcterms:W3CDTF">2014-06-23T13:27:07Z</dcterms:created>
  <dcterms:modified xsi:type="dcterms:W3CDTF">2014-06-23T13:57:19Z</dcterms:modified>
</cp:coreProperties>
</file>