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4" r:id="rId3"/>
    <p:sldId id="265" r:id="rId4"/>
    <p:sldId id="266" r:id="rId5"/>
    <p:sldId id="270" r:id="rId6"/>
    <p:sldId id="267" r:id="rId7"/>
    <p:sldId id="268" r:id="rId8"/>
    <p:sldId id="269" r:id="rId9"/>
    <p:sldId id="271" r:id="rId10"/>
    <p:sldId id="272" r:id="rId11"/>
    <p:sldId id="273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BAD17-0452-4B93-ABBD-0A78458C532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46DCE-645F-4EFE-834B-F721A76EE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4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712968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Маркетинг территорий имени Барона Фальц-</a:t>
            </a:r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Фейна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I:\Гильдия маркетологов\logo_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768280" cy="43204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______________________________________________________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Сергей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Савинко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v           f-abp.ru           savinkov.sv@gmail.com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Гильдия маркетологов\logo_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768280" cy="43204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______________________________________________________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Сергей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Савинко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v           f-abp.ru           savinkov.sv@gmail.com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Сергей\Desktop\img0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 bwMode="auto">
          <a:xfrm>
            <a:off x="2339752" y="190500"/>
            <a:ext cx="4675188" cy="59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Гильдия маркетологов\logo_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768280" cy="43204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______________________________________________________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Сергей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Савинко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v           f-abp.ru           savinkov.sv@gmail.com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I:\Гильдия маркетологов\Дискуссионный клуб\К 26 мая 2014 г Барон маркетинг территорий\2014.04.20 19.40.01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241730" cy="535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Гильдия маркетологов\logo_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768280" cy="43204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______________________________________________________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Сергей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Савинко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v           f-abp.ru           savinkov.sv@gmail.com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Сергей\Desktop\img0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 bwMode="auto">
          <a:xfrm>
            <a:off x="2339752" y="190500"/>
            <a:ext cx="4675188" cy="59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Гильдия маркетологов\logo_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768280" cy="43204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______________________________________________________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Сергей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Савинко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v           f-abp.ru           savinkov.sv@gmail.com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Сергей\Desktop\Барон Фальц-Фей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96" y="404664"/>
            <a:ext cx="4248472" cy="571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Гильдия маркетологов\logo_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768280" cy="43204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______________________________________________________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Сергей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Савинко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v           f-abp.ru           savinkov.sv@gmail.com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Сергей\Desktop\Беседа с Барон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0" y="1118530"/>
            <a:ext cx="8122668" cy="50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Гильдия маркетологов\logo_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768280" cy="43204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______________________________________________________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Сергей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Савинко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v           f-abp.ru           savinkov.sv@gmail.com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2706" y="516940"/>
            <a:ext cx="4442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Княжество Лихтенштейн</a:t>
            </a:r>
            <a:endParaRPr lang="ru-RU" sz="3200" dirty="0"/>
          </a:p>
        </p:txBody>
      </p:sp>
      <p:pic>
        <p:nvPicPr>
          <p:cNvPr id="6146" name="Picture 2" descr="C:\Users\Сергей\Desktop\Герб Лихтенштей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772816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Гильдия маркетологов\logo_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768280" cy="43204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______________________________________________________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Сергей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Савинко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v           f-abp.ru           savinkov.sv@gmail.com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3715" y="462979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Лихтенштейн, административное деление</a:t>
            </a:r>
            <a:endParaRPr lang="ru-RU" sz="3200" dirty="0"/>
          </a:p>
        </p:txBody>
      </p:sp>
      <p:pic>
        <p:nvPicPr>
          <p:cNvPr id="4099" name="Picture 3" descr="C:\Users\Сергей\Desktop\Административное деление Лихтенштей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171218" cy="49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Гильдия маркетологов\logo_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768280" cy="43204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______________________________________________________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Сергей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Савинко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v           f-abp.ru           savinkov.sv@gmail.com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0073" y="45034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Евросоюз</a:t>
            </a:r>
            <a:endParaRPr lang="ru-RU" sz="3200" dirty="0"/>
          </a:p>
        </p:txBody>
      </p:sp>
      <p:pic>
        <p:nvPicPr>
          <p:cNvPr id="5122" name="Picture 2" descr="C:\Users\Сергей\Desktop\Европа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5980" r="33683" b="22142"/>
          <a:stretch/>
        </p:blipFill>
        <p:spPr bwMode="auto">
          <a:xfrm>
            <a:off x="1570073" y="1035123"/>
            <a:ext cx="6144193" cy="50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Гильдия маркетологов\logo_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768280" cy="43204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______________________________________________________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Сергей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Савинко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v           f-abp.ru           savinkov.sv@gmail.com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Сергей\Desktop\Карта Европ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" y="1124744"/>
            <a:ext cx="7311507" cy="51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0073" y="45034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Княжество Лихтенштейн на карте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19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Гильдия маркетологов\logo_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2696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09320"/>
            <a:ext cx="5768280" cy="432048"/>
          </a:xfrm>
        </p:spPr>
        <p:txBody>
          <a:bodyPr/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______________________________________________________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Сергей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Савинко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v           f-abp.ru           savinkov.sv@gmail.com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Сергей\Desktop\Сувор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2668"/>
          <a:stretch/>
        </p:blipFill>
        <p:spPr bwMode="auto">
          <a:xfrm>
            <a:off x="5862705" y="2348880"/>
            <a:ext cx="2971800" cy="24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ергей\Desktop\Олимпийская символик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t="21852" r="7142" b="19395"/>
          <a:stretch/>
        </p:blipFill>
        <p:spPr bwMode="auto">
          <a:xfrm>
            <a:off x="179512" y="2939015"/>
            <a:ext cx="2441864" cy="12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ергей\Desktop\Лошадь Пржевальского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 r="10090" b="1784"/>
          <a:stretch/>
        </p:blipFill>
        <p:spPr bwMode="auto">
          <a:xfrm>
            <a:off x="2621376" y="2348880"/>
            <a:ext cx="3032508" cy="24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79912" y="908720"/>
            <a:ext cx="1561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Загадка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34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02613dce96ea74d72f86dbb9f7575176a1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83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Маркетинг территорий имени Барона Фальц-Фейна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исследований поведения потребителей:  «Можно ли заглянуть в подсознание?»  Заседание дискуссионного клуба Гильдии Маркетологов</dc:title>
  <dc:creator>Сергей</dc:creator>
  <cp:lastModifiedBy>Сергей</cp:lastModifiedBy>
  <cp:revision>27</cp:revision>
  <dcterms:created xsi:type="dcterms:W3CDTF">2014-05-18T14:34:33Z</dcterms:created>
  <dcterms:modified xsi:type="dcterms:W3CDTF">2014-05-25T08:24:46Z</dcterms:modified>
</cp:coreProperties>
</file>