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  <p:sldMasterId id="2147483676" r:id="rId2"/>
    <p:sldMasterId id="2147483695" r:id="rId3"/>
  </p:sldMasterIdLst>
  <p:notesMasterIdLst>
    <p:notesMasterId r:id="rId14"/>
  </p:notesMasterIdLst>
  <p:sldIdLst>
    <p:sldId id="398" r:id="rId4"/>
    <p:sldId id="400" r:id="rId5"/>
    <p:sldId id="343" r:id="rId6"/>
    <p:sldId id="410" r:id="rId7"/>
    <p:sldId id="411" r:id="rId8"/>
    <p:sldId id="412" r:id="rId9"/>
    <p:sldId id="260" r:id="rId10"/>
    <p:sldId id="413" r:id="rId11"/>
    <p:sldId id="409" r:id="rId12"/>
    <p:sldId id="327" r:id="rId13"/>
  </p:sldIdLst>
  <p:sldSz cx="9144000" cy="5143500" type="screen16x9"/>
  <p:notesSz cx="9144000" cy="51435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5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2322786-3FCA-460A-A957-F92246EC58C9}">
  <a:tblStyle styleId="{62322786-3FCA-460A-A957-F92246EC58C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CF1E7"/>
          </a:solidFill>
        </a:fill>
      </a:tcStyle>
    </a:wholeTbl>
    <a:band1H>
      <a:tcTxStyle b="off" i="off"/>
      <a:tcStyle>
        <a:tcBdr/>
        <a:fill>
          <a:solidFill>
            <a:srgbClr val="F9E3CB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F9E3CB"/>
          </a:solidFill>
        </a:fill>
      </a:tcStyle>
    </a:band1V>
    <a:band2V>
      <a:tcTxStyle b="off" i="off"/>
      <a:tcStyle>
        <a:tcBdr/>
        <a:fill>
          <a:solidFill>
            <a:srgbClr val="F9E3CB"/>
          </a:solidFill>
        </a:fill>
      </a:tcStyle>
    </a:band2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1E1FD303-3D19-4BA5-B7BF-F9CA2B9E3336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908C66F6-63C6-477C-A7DF-514FD4F04E22}" styleName="Table_2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952" autoAdjust="0"/>
  </p:normalViewPr>
  <p:slideViewPr>
    <p:cSldViewPr snapToGrid="0">
      <p:cViewPr varScale="1">
        <p:scale>
          <a:sx n="137" d="100"/>
          <a:sy n="137" d="100"/>
        </p:scale>
        <p:origin x="846" y="114"/>
      </p:cViewPr>
      <p:guideLst>
        <p:guide orient="horz" pos="2160"/>
        <p:guide pos="2880"/>
        <p:guide orient="horz" pos="4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ur Gubeydulin" userId="8a68f362b1be497c" providerId="LiveId" clId="{5BCE934D-5E74-47B7-AFFA-55E616C540E0}"/>
    <pc:docChg chg="undo custSel addSld delSld modSld sldOrd">
      <pc:chgData name="Timur Gubeydulin" userId="8a68f362b1be497c" providerId="LiveId" clId="{5BCE934D-5E74-47B7-AFFA-55E616C540E0}" dt="2024-03-24T21:05:07.259" v="4169"/>
      <pc:docMkLst>
        <pc:docMk/>
      </pc:docMkLst>
      <pc:sldChg chg="addSp delSp modSp mod">
        <pc:chgData name="Timur Gubeydulin" userId="8a68f362b1be497c" providerId="LiveId" clId="{5BCE934D-5E74-47B7-AFFA-55E616C540E0}" dt="2024-03-24T20:29:49.119" v="3206" actId="20577"/>
        <pc:sldMkLst>
          <pc:docMk/>
          <pc:sldMk cId="0" sldId="260"/>
        </pc:sldMkLst>
        <pc:spChg chg="mod">
          <ac:chgData name="Timur Gubeydulin" userId="8a68f362b1be497c" providerId="LiveId" clId="{5BCE934D-5E74-47B7-AFFA-55E616C540E0}" dt="2024-03-24T20:19:56.305" v="2843" actId="6549"/>
          <ac:spMkLst>
            <pc:docMk/>
            <pc:sldMk cId="0" sldId="260"/>
            <ac:spMk id="22" creationId="{5135CCA8-D7AE-4A6E-9984-630AA7B48B38}"/>
          </ac:spMkLst>
        </pc:spChg>
        <pc:spChg chg="add mod">
          <ac:chgData name="Timur Gubeydulin" userId="8a68f362b1be497c" providerId="LiveId" clId="{5BCE934D-5E74-47B7-AFFA-55E616C540E0}" dt="2024-03-24T20:29:49.119" v="3206" actId="20577"/>
          <ac:spMkLst>
            <pc:docMk/>
            <pc:sldMk cId="0" sldId="260"/>
            <ac:spMk id="23" creationId="{92D4CBE4-E4DB-44B1-8876-FB49ADCD432C}"/>
          </ac:spMkLst>
        </pc:spChg>
        <pc:spChg chg="del">
          <ac:chgData name="Timur Gubeydulin" userId="8a68f362b1be497c" providerId="LiveId" clId="{5BCE934D-5E74-47B7-AFFA-55E616C540E0}" dt="2024-03-24T20:13:38.766" v="2510" actId="478"/>
          <ac:spMkLst>
            <pc:docMk/>
            <pc:sldMk cId="0" sldId="260"/>
            <ac:spMk id="34" creationId="{BF61D6ED-7FE2-4876-BA24-D5447FC98FA9}"/>
          </ac:spMkLst>
        </pc:spChg>
        <pc:spChg chg="del">
          <ac:chgData name="Timur Gubeydulin" userId="8a68f362b1be497c" providerId="LiveId" clId="{5BCE934D-5E74-47B7-AFFA-55E616C540E0}" dt="2024-03-24T20:13:40.318" v="2511" actId="478"/>
          <ac:spMkLst>
            <pc:docMk/>
            <pc:sldMk cId="0" sldId="260"/>
            <ac:spMk id="38" creationId="{0B247018-E210-4504-BC2B-0A47AC83BC66}"/>
          </ac:spMkLst>
        </pc:spChg>
        <pc:spChg chg="del">
          <ac:chgData name="Timur Gubeydulin" userId="8a68f362b1be497c" providerId="LiveId" clId="{5BCE934D-5E74-47B7-AFFA-55E616C540E0}" dt="2024-03-24T20:13:42.190" v="2512" actId="478"/>
          <ac:spMkLst>
            <pc:docMk/>
            <pc:sldMk cId="0" sldId="260"/>
            <ac:spMk id="39" creationId="{14BDEC0A-9217-4DDD-A875-CBCBEC5CF317}"/>
          </ac:spMkLst>
        </pc:spChg>
        <pc:spChg chg="del">
          <ac:chgData name="Timur Gubeydulin" userId="8a68f362b1be497c" providerId="LiveId" clId="{5BCE934D-5E74-47B7-AFFA-55E616C540E0}" dt="2024-03-24T20:13:35.398" v="2509" actId="478"/>
          <ac:spMkLst>
            <pc:docMk/>
            <pc:sldMk cId="0" sldId="260"/>
            <ac:spMk id="40" creationId="{F1C03A88-F948-46F4-84EF-AEB80EF0788E}"/>
          </ac:spMkLst>
        </pc:spChg>
        <pc:grpChg chg="del">
          <ac:chgData name="Timur Gubeydulin" userId="8a68f362b1be497c" providerId="LiveId" clId="{5BCE934D-5E74-47B7-AFFA-55E616C540E0}" dt="2024-03-24T20:26:45.341" v="2913" actId="478"/>
          <ac:grpSpMkLst>
            <pc:docMk/>
            <pc:sldMk cId="0" sldId="260"/>
            <ac:grpSpMk id="19" creationId="{00000000-0000-0000-0000-000000000000}"/>
          </ac:grpSpMkLst>
        </pc:grpChg>
        <pc:grpChg chg="del">
          <ac:chgData name="Timur Gubeydulin" userId="8a68f362b1be497c" providerId="LiveId" clId="{5BCE934D-5E74-47B7-AFFA-55E616C540E0}" dt="2024-03-24T20:26:37.424" v="2910" actId="478"/>
          <ac:grpSpMkLst>
            <pc:docMk/>
            <pc:sldMk cId="0" sldId="260"/>
            <ac:grpSpMk id="26" creationId="{00000000-0000-0000-0000-000000000000}"/>
          </ac:grpSpMkLst>
        </pc:grpChg>
        <pc:grpChg chg="del">
          <ac:chgData name="Timur Gubeydulin" userId="8a68f362b1be497c" providerId="LiveId" clId="{5BCE934D-5E74-47B7-AFFA-55E616C540E0}" dt="2024-03-24T20:26:44.068" v="2912" actId="478"/>
          <ac:grpSpMkLst>
            <pc:docMk/>
            <pc:sldMk cId="0" sldId="260"/>
            <ac:grpSpMk id="35" creationId="{D1C39DCE-E4E9-4B7D-9A92-5F52C46C5461}"/>
          </ac:grpSpMkLst>
        </pc:grpChg>
        <pc:picChg chg="del">
          <ac:chgData name="Timur Gubeydulin" userId="8a68f362b1be497c" providerId="LiveId" clId="{5BCE934D-5E74-47B7-AFFA-55E616C540E0}" dt="2024-03-24T20:16:19.765" v="2752" actId="478"/>
          <ac:picMkLst>
            <pc:docMk/>
            <pc:sldMk cId="0" sldId="260"/>
            <ac:picMk id="18" creationId="{2E869AD2-F8DB-4ECC-80CA-138102FEE2A3}"/>
          </ac:picMkLst>
        </pc:picChg>
        <pc:picChg chg="mod">
          <ac:chgData name="Timur Gubeydulin" userId="8a68f362b1be497c" providerId="LiveId" clId="{5BCE934D-5E74-47B7-AFFA-55E616C540E0}" dt="2024-03-24T20:28:24.883" v="3011" actId="1076"/>
          <ac:picMkLst>
            <pc:docMk/>
            <pc:sldMk cId="0" sldId="260"/>
            <ac:picMk id="41" creationId="{7CA5211E-AD04-49E2-ABF6-01E9D463637F}"/>
          </ac:picMkLst>
        </pc:picChg>
      </pc:sldChg>
      <pc:sldChg chg="del">
        <pc:chgData name="Timur Gubeydulin" userId="8a68f362b1be497c" providerId="LiveId" clId="{5BCE934D-5E74-47B7-AFFA-55E616C540E0}" dt="2024-03-24T20:41:31.950" v="3535" actId="47"/>
        <pc:sldMkLst>
          <pc:docMk/>
          <pc:sldMk cId="0" sldId="307"/>
        </pc:sldMkLst>
      </pc:sldChg>
      <pc:sldChg chg="del">
        <pc:chgData name="Timur Gubeydulin" userId="8a68f362b1be497c" providerId="LiveId" clId="{5BCE934D-5E74-47B7-AFFA-55E616C540E0}" dt="2024-03-24T20:41:31.296" v="3534" actId="47"/>
        <pc:sldMkLst>
          <pc:docMk/>
          <pc:sldMk cId="0" sldId="310"/>
        </pc:sldMkLst>
      </pc:sldChg>
      <pc:sldChg chg="addSp delSp modSp del mod">
        <pc:chgData name="Timur Gubeydulin" userId="8a68f362b1be497c" providerId="LiveId" clId="{5BCE934D-5E74-47B7-AFFA-55E616C540E0}" dt="2024-03-24T20:11:59.390" v="2493" actId="47"/>
        <pc:sldMkLst>
          <pc:docMk/>
          <pc:sldMk cId="0" sldId="316"/>
        </pc:sldMkLst>
        <pc:spChg chg="mod">
          <ac:chgData name="Timur Gubeydulin" userId="8a68f362b1be497c" providerId="LiveId" clId="{5BCE934D-5E74-47B7-AFFA-55E616C540E0}" dt="2024-03-24T19:11:10.725" v="202" actId="1076"/>
          <ac:spMkLst>
            <pc:docMk/>
            <pc:sldMk cId="0" sldId="316"/>
            <ac:spMk id="6" creationId="{CD16259B-3381-44A7-A17D-28C22F57CA13}"/>
          </ac:spMkLst>
        </pc:spChg>
        <pc:spChg chg="mod">
          <ac:chgData name="Timur Gubeydulin" userId="8a68f362b1be497c" providerId="LiveId" clId="{5BCE934D-5E74-47B7-AFFA-55E616C540E0}" dt="2024-03-24T20:11:44.940" v="2492" actId="14100"/>
          <ac:spMkLst>
            <pc:docMk/>
            <pc:sldMk cId="0" sldId="316"/>
            <ac:spMk id="12" creationId="{B528CF5A-26AA-40CD-A252-84E584FD5A0F}"/>
          </ac:spMkLst>
        </pc:spChg>
        <pc:picChg chg="del">
          <ac:chgData name="Timur Gubeydulin" userId="8a68f362b1be497c" providerId="LiveId" clId="{5BCE934D-5E74-47B7-AFFA-55E616C540E0}" dt="2024-03-24T19:10:22.433" v="192" actId="478"/>
          <ac:picMkLst>
            <pc:docMk/>
            <pc:sldMk cId="0" sldId="316"/>
            <ac:picMk id="5" creationId="{CFFC4D92-72EF-48FE-9F0F-0375BAA30247}"/>
          </ac:picMkLst>
        </pc:picChg>
        <pc:picChg chg="add del mod">
          <ac:chgData name="Timur Gubeydulin" userId="8a68f362b1be497c" providerId="LiveId" clId="{5BCE934D-5E74-47B7-AFFA-55E616C540E0}" dt="2024-03-24T19:28:56.147" v="391" actId="478"/>
          <ac:picMkLst>
            <pc:docMk/>
            <pc:sldMk cId="0" sldId="316"/>
            <ac:picMk id="1026" creationId="{681D87A3-E169-4411-8478-CA329E426FFA}"/>
          </ac:picMkLst>
        </pc:picChg>
      </pc:sldChg>
      <pc:sldChg chg="addSp delSp modSp mod">
        <pc:chgData name="Timur Gubeydulin" userId="8a68f362b1be497c" providerId="LiveId" clId="{5BCE934D-5E74-47B7-AFFA-55E616C540E0}" dt="2024-03-24T20:57:01.045" v="4168" actId="1076"/>
        <pc:sldMkLst>
          <pc:docMk/>
          <pc:sldMk cId="0" sldId="327"/>
        </pc:sldMkLst>
        <pc:spChg chg="mod">
          <ac:chgData name="Timur Gubeydulin" userId="8a68f362b1be497c" providerId="LiveId" clId="{5BCE934D-5E74-47B7-AFFA-55E616C540E0}" dt="2024-03-24T20:46:12.586" v="3833" actId="1076"/>
          <ac:spMkLst>
            <pc:docMk/>
            <pc:sldMk cId="0" sldId="327"/>
            <ac:spMk id="8" creationId="{C903EAD7-B49F-4A59-9BB7-22506A74EA96}"/>
          </ac:spMkLst>
        </pc:spChg>
        <pc:spChg chg="mod">
          <ac:chgData name="Timur Gubeydulin" userId="8a68f362b1be497c" providerId="LiveId" clId="{5BCE934D-5E74-47B7-AFFA-55E616C540E0}" dt="2024-03-24T20:56:49.235" v="4167" actId="20577"/>
          <ac:spMkLst>
            <pc:docMk/>
            <pc:sldMk cId="0" sldId="327"/>
            <ac:spMk id="905" creationId="{00000000-0000-0000-0000-000000000000}"/>
          </ac:spMkLst>
        </pc:spChg>
        <pc:picChg chg="del">
          <ac:chgData name="Timur Gubeydulin" userId="8a68f362b1be497c" providerId="LiveId" clId="{5BCE934D-5E74-47B7-AFFA-55E616C540E0}" dt="2024-03-24T20:15:40.878" v="2743" actId="478"/>
          <ac:picMkLst>
            <pc:docMk/>
            <pc:sldMk cId="0" sldId="327"/>
            <ac:picMk id="7" creationId="{EB9EE4D8-2382-43E2-B195-E87DA2ED7325}"/>
          </ac:picMkLst>
        </pc:picChg>
        <pc:picChg chg="add mod">
          <ac:chgData name="Timur Gubeydulin" userId="8a68f362b1be497c" providerId="LiveId" clId="{5BCE934D-5E74-47B7-AFFA-55E616C540E0}" dt="2024-03-24T20:57:01.045" v="4168" actId="1076"/>
          <ac:picMkLst>
            <pc:docMk/>
            <pc:sldMk cId="0" sldId="327"/>
            <ac:picMk id="9" creationId="{BD3C3960-FAE9-4BB2-A1A8-A8FAF0D2D2F5}"/>
          </ac:picMkLst>
        </pc:picChg>
      </pc:sldChg>
      <pc:sldChg chg="del">
        <pc:chgData name="Timur Gubeydulin" userId="8a68f362b1be497c" providerId="LiveId" clId="{5BCE934D-5E74-47B7-AFFA-55E616C540E0}" dt="2024-03-24T20:10:57.862" v="2485" actId="47"/>
        <pc:sldMkLst>
          <pc:docMk/>
          <pc:sldMk cId="0" sldId="339"/>
        </pc:sldMkLst>
      </pc:sldChg>
      <pc:sldChg chg="addSp delSp modSp del mod ord">
        <pc:chgData name="Timur Gubeydulin" userId="8a68f362b1be497c" providerId="LiveId" clId="{5BCE934D-5E74-47B7-AFFA-55E616C540E0}" dt="2024-03-24T20:13:02.250" v="2504" actId="47"/>
        <pc:sldMkLst>
          <pc:docMk/>
          <pc:sldMk cId="0" sldId="341"/>
        </pc:sldMkLst>
        <pc:spChg chg="mod">
          <ac:chgData name="Timur Gubeydulin" userId="8a68f362b1be497c" providerId="LiveId" clId="{5BCE934D-5E74-47B7-AFFA-55E616C540E0}" dt="2024-03-24T19:33:17.141" v="597" actId="6549"/>
          <ac:spMkLst>
            <pc:docMk/>
            <pc:sldMk cId="0" sldId="341"/>
            <ac:spMk id="1047" creationId="{00000000-0000-0000-0000-000000000000}"/>
          </ac:spMkLst>
        </pc:spChg>
        <pc:spChg chg="mod">
          <ac:chgData name="Timur Gubeydulin" userId="8a68f362b1be497c" providerId="LiveId" clId="{5BCE934D-5E74-47B7-AFFA-55E616C540E0}" dt="2024-03-24T19:38:00.216" v="636" actId="6549"/>
          <ac:spMkLst>
            <pc:docMk/>
            <pc:sldMk cId="0" sldId="341"/>
            <ac:spMk id="1049" creationId="{00000000-0000-0000-0000-000000000000}"/>
          </ac:spMkLst>
        </pc:spChg>
        <pc:picChg chg="add mod">
          <ac:chgData name="Timur Gubeydulin" userId="8a68f362b1be497c" providerId="LiveId" clId="{5BCE934D-5E74-47B7-AFFA-55E616C540E0}" dt="2024-03-24T19:32:55.083" v="554" actId="1076"/>
          <ac:picMkLst>
            <pc:docMk/>
            <pc:sldMk cId="0" sldId="341"/>
            <ac:picMk id="2" creationId="{EADD23AC-90BB-40BA-B9A2-F795BF2A2FD0}"/>
          </ac:picMkLst>
        </pc:picChg>
        <pc:picChg chg="del">
          <ac:chgData name="Timur Gubeydulin" userId="8a68f362b1be497c" providerId="LiveId" clId="{5BCE934D-5E74-47B7-AFFA-55E616C540E0}" dt="2024-03-24T19:33:20.080" v="598" actId="478"/>
          <ac:picMkLst>
            <pc:docMk/>
            <pc:sldMk cId="0" sldId="341"/>
            <ac:picMk id="6" creationId="{37490638-8F7F-4278-90D6-BA5EA5C1948B}"/>
          </ac:picMkLst>
        </pc:picChg>
      </pc:sldChg>
      <pc:sldChg chg="del">
        <pc:chgData name="Timur Gubeydulin" userId="8a68f362b1be497c" providerId="LiveId" clId="{5BCE934D-5E74-47B7-AFFA-55E616C540E0}" dt="2024-03-24T20:40:43.974" v="3509" actId="47"/>
        <pc:sldMkLst>
          <pc:docMk/>
          <pc:sldMk cId="0" sldId="342"/>
        </pc:sldMkLst>
      </pc:sldChg>
      <pc:sldChg chg="addSp delSp modSp mod ord">
        <pc:chgData name="Timur Gubeydulin" userId="8a68f362b1be497c" providerId="LiveId" clId="{5BCE934D-5E74-47B7-AFFA-55E616C540E0}" dt="2024-03-24T20:53:27.620" v="4075" actId="207"/>
        <pc:sldMkLst>
          <pc:docMk/>
          <pc:sldMk cId="0" sldId="343"/>
        </pc:sldMkLst>
        <pc:spChg chg="add del mod">
          <ac:chgData name="Timur Gubeydulin" userId="8a68f362b1be497c" providerId="LiveId" clId="{5BCE934D-5E74-47B7-AFFA-55E616C540E0}" dt="2024-03-24T19:32:31.920" v="551" actId="478"/>
          <ac:spMkLst>
            <pc:docMk/>
            <pc:sldMk cId="0" sldId="343"/>
            <ac:spMk id="13" creationId="{8C425889-3BB9-490C-B392-D2985B27C324}"/>
          </ac:spMkLst>
        </pc:spChg>
        <pc:spChg chg="add del">
          <ac:chgData name="Timur Gubeydulin" userId="8a68f362b1be497c" providerId="LiveId" clId="{5BCE934D-5E74-47B7-AFFA-55E616C540E0}" dt="2024-03-24T19:28:02.540" v="387" actId="22"/>
          <ac:spMkLst>
            <pc:docMk/>
            <pc:sldMk cId="0" sldId="343"/>
            <ac:spMk id="14" creationId="{32503846-28A7-4B1A-AC2F-AC9CC6D653D5}"/>
          </ac:spMkLst>
        </pc:spChg>
        <pc:spChg chg="add mod">
          <ac:chgData name="Timur Gubeydulin" userId="8a68f362b1be497c" providerId="LiveId" clId="{5BCE934D-5E74-47B7-AFFA-55E616C540E0}" dt="2024-03-24T20:53:27.620" v="4075" actId="207"/>
          <ac:spMkLst>
            <pc:docMk/>
            <pc:sldMk cId="0" sldId="343"/>
            <ac:spMk id="19" creationId="{B90A3252-B744-4E3A-820E-0231D51388CD}"/>
          </ac:spMkLst>
        </pc:spChg>
        <pc:spChg chg="add mod">
          <ac:chgData name="Timur Gubeydulin" userId="8a68f362b1be497c" providerId="LiveId" clId="{5BCE934D-5E74-47B7-AFFA-55E616C540E0}" dt="2024-03-24T19:32:33.590" v="552"/>
          <ac:spMkLst>
            <pc:docMk/>
            <pc:sldMk cId="0" sldId="343"/>
            <ac:spMk id="22" creationId="{9779FFD3-BC99-4E83-A56A-3013AF897E55}"/>
          </ac:spMkLst>
        </pc:spChg>
        <pc:spChg chg="del">
          <ac:chgData name="Timur Gubeydulin" userId="8a68f362b1be497c" providerId="LiveId" clId="{5BCE934D-5E74-47B7-AFFA-55E616C540E0}" dt="2024-03-24T19:32:27.220" v="549" actId="478"/>
          <ac:spMkLst>
            <pc:docMk/>
            <pc:sldMk cId="0" sldId="343"/>
            <ac:spMk id="1067" creationId="{00000000-0000-0000-0000-000000000000}"/>
          </ac:spMkLst>
        </pc:spChg>
        <pc:spChg chg="del">
          <ac:chgData name="Timur Gubeydulin" userId="8a68f362b1be497c" providerId="LiveId" clId="{5BCE934D-5E74-47B7-AFFA-55E616C540E0}" dt="2024-03-24T19:31:36.465" v="541" actId="478"/>
          <ac:spMkLst>
            <pc:docMk/>
            <pc:sldMk cId="0" sldId="343"/>
            <ac:spMk id="1068" creationId="{00000000-0000-0000-0000-000000000000}"/>
          </ac:spMkLst>
        </pc:spChg>
        <pc:picChg chg="add del">
          <ac:chgData name="Timur Gubeydulin" userId="8a68f362b1be497c" providerId="LiveId" clId="{5BCE934D-5E74-47B7-AFFA-55E616C540E0}" dt="2024-03-24T19:27:41.408" v="381" actId="22"/>
          <ac:picMkLst>
            <pc:docMk/>
            <pc:sldMk cId="0" sldId="343"/>
            <ac:picMk id="3" creationId="{F4C05AE4-FDE0-4060-833A-0F4DA6FF7E95}"/>
          </ac:picMkLst>
        </pc:picChg>
        <pc:picChg chg="add del">
          <ac:chgData name="Timur Gubeydulin" userId="8a68f362b1be497c" providerId="LiveId" clId="{5BCE934D-5E74-47B7-AFFA-55E616C540E0}" dt="2024-03-24T19:27:45.650" v="383" actId="22"/>
          <ac:picMkLst>
            <pc:docMk/>
            <pc:sldMk cId="0" sldId="343"/>
            <ac:picMk id="5" creationId="{AFB8C4FC-D749-4E25-B437-485C85208F57}"/>
          </ac:picMkLst>
        </pc:picChg>
        <pc:picChg chg="add del">
          <ac:chgData name="Timur Gubeydulin" userId="8a68f362b1be497c" providerId="LiveId" clId="{5BCE934D-5E74-47B7-AFFA-55E616C540E0}" dt="2024-03-24T19:28:02.342" v="386" actId="22"/>
          <ac:picMkLst>
            <pc:docMk/>
            <pc:sldMk cId="0" sldId="343"/>
            <ac:picMk id="8" creationId="{4A0F5CB4-A432-409A-A349-CF84412A190B}"/>
          </ac:picMkLst>
        </pc:picChg>
        <pc:picChg chg="del">
          <ac:chgData name="Timur Gubeydulin" userId="8a68f362b1be497c" providerId="LiveId" clId="{5BCE934D-5E74-47B7-AFFA-55E616C540E0}" dt="2024-03-24T19:32:35.227" v="553" actId="478"/>
          <ac:picMkLst>
            <pc:docMk/>
            <pc:sldMk cId="0" sldId="343"/>
            <ac:picMk id="9" creationId="{808DFB6A-B926-45BC-A0ED-964E3A69F4DB}"/>
          </ac:picMkLst>
        </pc:picChg>
        <pc:picChg chg="add del">
          <ac:chgData name="Timur Gubeydulin" userId="8a68f362b1be497c" providerId="LiveId" clId="{5BCE934D-5E74-47B7-AFFA-55E616C540E0}" dt="2024-03-24T19:28:38.139" v="389" actId="478"/>
          <ac:picMkLst>
            <pc:docMk/>
            <pc:sldMk cId="0" sldId="343"/>
            <ac:picMk id="10" creationId="{C34B7FDB-A1BB-4A13-8528-07A589AC7D01}"/>
          </ac:picMkLst>
        </pc:picChg>
        <pc:picChg chg="add del mod">
          <ac:chgData name="Timur Gubeydulin" userId="8a68f362b1be497c" providerId="LiveId" clId="{5BCE934D-5E74-47B7-AFFA-55E616C540E0}" dt="2024-03-24T19:38:26.784" v="645" actId="478"/>
          <ac:picMkLst>
            <pc:docMk/>
            <pc:sldMk cId="0" sldId="343"/>
            <ac:picMk id="15" creationId="{3D90FF3D-EFF5-4912-9900-B9FD8BC21BF7}"/>
          </ac:picMkLst>
        </pc:picChg>
        <pc:picChg chg="add mod">
          <ac:chgData name="Timur Gubeydulin" userId="8a68f362b1be497c" providerId="LiveId" clId="{5BCE934D-5E74-47B7-AFFA-55E616C540E0}" dt="2024-03-24T20:19:02.478" v="2787" actId="14100"/>
          <ac:picMkLst>
            <pc:docMk/>
            <pc:sldMk cId="0" sldId="343"/>
            <ac:picMk id="24" creationId="{238A67E9-1689-4393-842F-AFF91E8E5D69}"/>
          </ac:picMkLst>
        </pc:picChg>
        <pc:picChg chg="del">
          <ac:chgData name="Timur Gubeydulin" userId="8a68f362b1be497c" providerId="LiveId" clId="{5BCE934D-5E74-47B7-AFFA-55E616C540E0}" dt="2024-03-24T19:27:35.369" v="379" actId="478"/>
          <ac:picMkLst>
            <pc:docMk/>
            <pc:sldMk cId="0" sldId="343"/>
            <ac:picMk id="1069" creationId="{00000000-0000-0000-0000-000000000000}"/>
          </ac:picMkLst>
        </pc:picChg>
        <pc:picChg chg="del">
          <ac:chgData name="Timur Gubeydulin" userId="8a68f362b1be497c" providerId="LiveId" clId="{5BCE934D-5E74-47B7-AFFA-55E616C540E0}" dt="2024-03-24T19:27:34.641" v="378" actId="478"/>
          <ac:picMkLst>
            <pc:docMk/>
            <pc:sldMk cId="0" sldId="343"/>
            <ac:picMk id="1070" creationId="{00000000-0000-0000-0000-000000000000}"/>
          </ac:picMkLst>
        </pc:picChg>
        <pc:picChg chg="del">
          <ac:chgData name="Timur Gubeydulin" userId="8a68f362b1be497c" providerId="LiveId" clId="{5BCE934D-5E74-47B7-AFFA-55E616C540E0}" dt="2024-03-24T19:27:33.977" v="377" actId="478"/>
          <ac:picMkLst>
            <pc:docMk/>
            <pc:sldMk cId="0" sldId="343"/>
            <ac:picMk id="1071" creationId="{00000000-0000-0000-0000-000000000000}"/>
          </ac:picMkLst>
        </pc:picChg>
      </pc:sldChg>
      <pc:sldChg chg="del">
        <pc:chgData name="Timur Gubeydulin" userId="8a68f362b1be497c" providerId="LiveId" clId="{5BCE934D-5E74-47B7-AFFA-55E616C540E0}" dt="2024-03-24T20:16:10.014" v="2750" actId="47"/>
        <pc:sldMkLst>
          <pc:docMk/>
          <pc:sldMk cId="0" sldId="345"/>
        </pc:sldMkLst>
      </pc:sldChg>
      <pc:sldChg chg="del">
        <pc:chgData name="Timur Gubeydulin" userId="8a68f362b1be497c" providerId="LiveId" clId="{5BCE934D-5E74-47B7-AFFA-55E616C540E0}" dt="2024-03-24T20:41:11.135" v="3518" actId="47"/>
        <pc:sldMkLst>
          <pc:docMk/>
          <pc:sldMk cId="0" sldId="347"/>
        </pc:sldMkLst>
      </pc:sldChg>
      <pc:sldChg chg="del">
        <pc:chgData name="Timur Gubeydulin" userId="8a68f362b1be497c" providerId="LiveId" clId="{5BCE934D-5E74-47B7-AFFA-55E616C540E0}" dt="2024-03-24T20:23:10.413" v="2851" actId="47"/>
        <pc:sldMkLst>
          <pc:docMk/>
          <pc:sldMk cId="0" sldId="348"/>
        </pc:sldMkLst>
      </pc:sldChg>
      <pc:sldChg chg="del">
        <pc:chgData name="Timur Gubeydulin" userId="8a68f362b1be497c" providerId="LiveId" clId="{5BCE934D-5E74-47B7-AFFA-55E616C540E0}" dt="2024-03-24T20:41:12.047" v="3519" actId="47"/>
        <pc:sldMkLst>
          <pc:docMk/>
          <pc:sldMk cId="0" sldId="349"/>
        </pc:sldMkLst>
      </pc:sldChg>
      <pc:sldChg chg="del">
        <pc:chgData name="Timur Gubeydulin" userId="8a68f362b1be497c" providerId="LiveId" clId="{5BCE934D-5E74-47B7-AFFA-55E616C540E0}" dt="2024-03-24T20:41:14.228" v="3521" actId="47"/>
        <pc:sldMkLst>
          <pc:docMk/>
          <pc:sldMk cId="0" sldId="350"/>
        </pc:sldMkLst>
      </pc:sldChg>
      <pc:sldChg chg="addSp delSp modSp mod ord">
        <pc:chgData name="Timur Gubeydulin" userId="8a68f362b1be497c" providerId="LiveId" clId="{5BCE934D-5E74-47B7-AFFA-55E616C540E0}" dt="2024-03-24T20:53:08.463" v="4073" actId="14100"/>
        <pc:sldMkLst>
          <pc:docMk/>
          <pc:sldMk cId="0" sldId="352"/>
        </pc:sldMkLst>
        <pc:spChg chg="mod">
          <ac:chgData name="Timur Gubeydulin" userId="8a68f362b1be497c" providerId="LiveId" clId="{5BCE934D-5E74-47B7-AFFA-55E616C540E0}" dt="2024-03-24T20:52:52.724" v="4068" actId="20577"/>
          <ac:spMkLst>
            <pc:docMk/>
            <pc:sldMk cId="0" sldId="352"/>
            <ac:spMk id="1154" creationId="{00000000-0000-0000-0000-000000000000}"/>
          </ac:spMkLst>
        </pc:spChg>
        <pc:graphicFrameChg chg="del">
          <ac:chgData name="Timur Gubeydulin" userId="8a68f362b1be497c" providerId="LiveId" clId="{5BCE934D-5E74-47B7-AFFA-55E616C540E0}" dt="2024-03-24T20:22:55.227" v="2844" actId="478"/>
          <ac:graphicFrameMkLst>
            <pc:docMk/>
            <pc:sldMk cId="0" sldId="352"/>
            <ac:graphicFrameMk id="1156" creationId="{00000000-0000-0000-0000-000000000000}"/>
          </ac:graphicFrameMkLst>
        </pc:graphicFrameChg>
        <pc:picChg chg="add mod">
          <ac:chgData name="Timur Gubeydulin" userId="8a68f362b1be497c" providerId="LiveId" clId="{5BCE934D-5E74-47B7-AFFA-55E616C540E0}" dt="2024-03-24T20:53:08.463" v="4073" actId="14100"/>
          <ac:picMkLst>
            <pc:docMk/>
            <pc:sldMk cId="0" sldId="352"/>
            <ac:picMk id="2" creationId="{2CF8D47C-81FC-4C43-91EF-AA69C31B35BD}"/>
          </ac:picMkLst>
        </pc:picChg>
        <pc:picChg chg="del">
          <ac:chgData name="Timur Gubeydulin" userId="8a68f362b1be497c" providerId="LiveId" clId="{5BCE934D-5E74-47B7-AFFA-55E616C540E0}" dt="2024-03-24T20:23:07.750" v="2850" actId="478"/>
          <ac:picMkLst>
            <pc:docMk/>
            <pc:sldMk cId="0" sldId="352"/>
            <ac:picMk id="8" creationId="{6BA86BF3-9B57-4FA9-9574-DC8DC90E6333}"/>
          </ac:picMkLst>
        </pc:picChg>
      </pc:sldChg>
      <pc:sldChg chg="del">
        <pc:chgData name="Timur Gubeydulin" userId="8a68f362b1be497c" providerId="LiveId" clId="{5BCE934D-5E74-47B7-AFFA-55E616C540E0}" dt="2024-03-24T20:41:13.416" v="3520" actId="47"/>
        <pc:sldMkLst>
          <pc:docMk/>
          <pc:sldMk cId="0" sldId="353"/>
        </pc:sldMkLst>
      </pc:sldChg>
      <pc:sldChg chg="del">
        <pc:chgData name="Timur Gubeydulin" userId="8a68f362b1be497c" providerId="LiveId" clId="{5BCE934D-5E74-47B7-AFFA-55E616C540E0}" dt="2024-03-24T20:41:15.231" v="3522" actId="47"/>
        <pc:sldMkLst>
          <pc:docMk/>
          <pc:sldMk cId="0" sldId="355"/>
        </pc:sldMkLst>
      </pc:sldChg>
      <pc:sldChg chg="del">
        <pc:chgData name="Timur Gubeydulin" userId="8a68f362b1be497c" providerId="LiveId" clId="{5BCE934D-5E74-47B7-AFFA-55E616C540E0}" dt="2024-03-24T20:41:16.340" v="3523" actId="47"/>
        <pc:sldMkLst>
          <pc:docMk/>
          <pc:sldMk cId="0" sldId="356"/>
        </pc:sldMkLst>
      </pc:sldChg>
      <pc:sldChg chg="del">
        <pc:chgData name="Timur Gubeydulin" userId="8a68f362b1be497c" providerId="LiveId" clId="{5BCE934D-5E74-47B7-AFFA-55E616C540E0}" dt="2024-03-24T20:41:17.730" v="3524" actId="47"/>
        <pc:sldMkLst>
          <pc:docMk/>
          <pc:sldMk cId="0" sldId="357"/>
        </pc:sldMkLst>
      </pc:sldChg>
      <pc:sldChg chg="del">
        <pc:chgData name="Timur Gubeydulin" userId="8a68f362b1be497c" providerId="LiveId" clId="{5BCE934D-5E74-47B7-AFFA-55E616C540E0}" dt="2024-03-24T20:41:18.483" v="3525" actId="47"/>
        <pc:sldMkLst>
          <pc:docMk/>
          <pc:sldMk cId="0" sldId="358"/>
        </pc:sldMkLst>
      </pc:sldChg>
      <pc:sldChg chg="del">
        <pc:chgData name="Timur Gubeydulin" userId="8a68f362b1be497c" providerId="LiveId" clId="{5BCE934D-5E74-47B7-AFFA-55E616C540E0}" dt="2024-03-24T20:41:19.741" v="3526" actId="47"/>
        <pc:sldMkLst>
          <pc:docMk/>
          <pc:sldMk cId="0" sldId="363"/>
        </pc:sldMkLst>
      </pc:sldChg>
      <pc:sldChg chg="del">
        <pc:chgData name="Timur Gubeydulin" userId="8a68f362b1be497c" providerId="LiveId" clId="{5BCE934D-5E74-47B7-AFFA-55E616C540E0}" dt="2024-03-24T20:41:21.475" v="3527" actId="47"/>
        <pc:sldMkLst>
          <pc:docMk/>
          <pc:sldMk cId="0" sldId="365"/>
        </pc:sldMkLst>
      </pc:sldChg>
      <pc:sldChg chg="del">
        <pc:chgData name="Timur Gubeydulin" userId="8a68f362b1be497c" providerId="LiveId" clId="{5BCE934D-5E74-47B7-AFFA-55E616C540E0}" dt="2024-03-24T20:41:22.824" v="3528" actId="47"/>
        <pc:sldMkLst>
          <pc:docMk/>
          <pc:sldMk cId="0" sldId="366"/>
        </pc:sldMkLst>
      </pc:sldChg>
      <pc:sldChg chg="del">
        <pc:chgData name="Timur Gubeydulin" userId="8a68f362b1be497c" providerId="LiveId" clId="{5BCE934D-5E74-47B7-AFFA-55E616C540E0}" dt="2024-03-24T20:41:41.651" v="3546" actId="47"/>
        <pc:sldMkLst>
          <pc:docMk/>
          <pc:sldMk cId="0" sldId="368"/>
        </pc:sldMkLst>
      </pc:sldChg>
      <pc:sldChg chg="del">
        <pc:chgData name="Timur Gubeydulin" userId="8a68f362b1be497c" providerId="LiveId" clId="{5BCE934D-5E74-47B7-AFFA-55E616C540E0}" dt="2024-03-24T20:41:24.616" v="3529" actId="47"/>
        <pc:sldMkLst>
          <pc:docMk/>
          <pc:sldMk cId="0" sldId="369"/>
        </pc:sldMkLst>
      </pc:sldChg>
      <pc:sldChg chg="del">
        <pc:chgData name="Timur Gubeydulin" userId="8a68f362b1be497c" providerId="LiveId" clId="{5BCE934D-5E74-47B7-AFFA-55E616C540E0}" dt="2024-03-24T20:41:40.818" v="3545" actId="47"/>
        <pc:sldMkLst>
          <pc:docMk/>
          <pc:sldMk cId="0" sldId="371"/>
        </pc:sldMkLst>
      </pc:sldChg>
      <pc:sldChg chg="del">
        <pc:chgData name="Timur Gubeydulin" userId="8a68f362b1be497c" providerId="LiveId" clId="{5BCE934D-5E74-47B7-AFFA-55E616C540E0}" dt="2024-03-24T20:41:39.883" v="3544" actId="47"/>
        <pc:sldMkLst>
          <pc:docMk/>
          <pc:sldMk cId="0" sldId="372"/>
        </pc:sldMkLst>
      </pc:sldChg>
      <pc:sldChg chg="del">
        <pc:chgData name="Timur Gubeydulin" userId="8a68f362b1be497c" providerId="LiveId" clId="{5BCE934D-5E74-47B7-AFFA-55E616C540E0}" dt="2024-03-24T20:41:39.126" v="3543" actId="47"/>
        <pc:sldMkLst>
          <pc:docMk/>
          <pc:sldMk cId="0" sldId="377"/>
        </pc:sldMkLst>
      </pc:sldChg>
      <pc:sldChg chg="del">
        <pc:chgData name="Timur Gubeydulin" userId="8a68f362b1be497c" providerId="LiveId" clId="{5BCE934D-5E74-47B7-AFFA-55E616C540E0}" dt="2024-03-24T20:41:38.314" v="3542" actId="47"/>
        <pc:sldMkLst>
          <pc:docMk/>
          <pc:sldMk cId="0" sldId="379"/>
        </pc:sldMkLst>
      </pc:sldChg>
      <pc:sldChg chg="del">
        <pc:chgData name="Timur Gubeydulin" userId="8a68f362b1be497c" providerId="LiveId" clId="{5BCE934D-5E74-47B7-AFFA-55E616C540E0}" dt="2024-03-24T20:41:37.258" v="3541" actId="47"/>
        <pc:sldMkLst>
          <pc:docMk/>
          <pc:sldMk cId="0" sldId="380"/>
        </pc:sldMkLst>
      </pc:sldChg>
      <pc:sldChg chg="del">
        <pc:chgData name="Timur Gubeydulin" userId="8a68f362b1be497c" providerId="LiveId" clId="{5BCE934D-5E74-47B7-AFFA-55E616C540E0}" dt="2024-03-24T20:41:36.336" v="3540" actId="47"/>
        <pc:sldMkLst>
          <pc:docMk/>
          <pc:sldMk cId="0" sldId="381"/>
        </pc:sldMkLst>
      </pc:sldChg>
      <pc:sldChg chg="del">
        <pc:chgData name="Timur Gubeydulin" userId="8a68f362b1be497c" providerId="LiveId" clId="{5BCE934D-5E74-47B7-AFFA-55E616C540E0}" dt="2024-03-24T20:41:34.603" v="3538" actId="47"/>
        <pc:sldMkLst>
          <pc:docMk/>
          <pc:sldMk cId="0" sldId="382"/>
        </pc:sldMkLst>
      </pc:sldChg>
      <pc:sldChg chg="del">
        <pc:chgData name="Timur Gubeydulin" userId="8a68f362b1be497c" providerId="LiveId" clId="{5BCE934D-5E74-47B7-AFFA-55E616C540E0}" dt="2024-03-24T20:41:35.504" v="3539" actId="47"/>
        <pc:sldMkLst>
          <pc:docMk/>
          <pc:sldMk cId="0" sldId="383"/>
        </pc:sldMkLst>
      </pc:sldChg>
      <pc:sldChg chg="del">
        <pc:chgData name="Timur Gubeydulin" userId="8a68f362b1be497c" providerId="LiveId" clId="{5BCE934D-5E74-47B7-AFFA-55E616C540E0}" dt="2024-03-24T20:41:33.681" v="3537" actId="47"/>
        <pc:sldMkLst>
          <pc:docMk/>
          <pc:sldMk cId="0" sldId="386"/>
        </pc:sldMkLst>
      </pc:sldChg>
      <pc:sldChg chg="del">
        <pc:chgData name="Timur Gubeydulin" userId="8a68f362b1be497c" providerId="LiveId" clId="{5BCE934D-5E74-47B7-AFFA-55E616C540E0}" dt="2024-03-24T20:41:32.738" v="3536" actId="47"/>
        <pc:sldMkLst>
          <pc:docMk/>
          <pc:sldMk cId="0" sldId="388"/>
        </pc:sldMkLst>
      </pc:sldChg>
      <pc:sldChg chg="del">
        <pc:chgData name="Timur Gubeydulin" userId="8a68f362b1be497c" providerId="LiveId" clId="{5BCE934D-5E74-47B7-AFFA-55E616C540E0}" dt="2024-03-24T20:41:30.577" v="3533" actId="47"/>
        <pc:sldMkLst>
          <pc:docMk/>
          <pc:sldMk cId="0" sldId="390"/>
        </pc:sldMkLst>
      </pc:sldChg>
      <pc:sldChg chg="del">
        <pc:chgData name="Timur Gubeydulin" userId="8a68f362b1be497c" providerId="LiveId" clId="{5BCE934D-5E74-47B7-AFFA-55E616C540E0}" dt="2024-03-24T20:41:29.923" v="3532" actId="47"/>
        <pc:sldMkLst>
          <pc:docMk/>
          <pc:sldMk cId="0" sldId="392"/>
        </pc:sldMkLst>
      </pc:sldChg>
      <pc:sldChg chg="del">
        <pc:chgData name="Timur Gubeydulin" userId="8a68f362b1be497c" providerId="LiveId" clId="{5BCE934D-5E74-47B7-AFFA-55E616C540E0}" dt="2024-03-24T20:41:28.252" v="3530" actId="47"/>
        <pc:sldMkLst>
          <pc:docMk/>
          <pc:sldMk cId="0" sldId="395"/>
        </pc:sldMkLst>
      </pc:sldChg>
      <pc:sldChg chg="modSp mod">
        <pc:chgData name="Timur Gubeydulin" userId="8a68f362b1be497c" providerId="LiveId" clId="{5BCE934D-5E74-47B7-AFFA-55E616C540E0}" dt="2024-03-24T20:53:16.022" v="4074" actId="6549"/>
        <pc:sldMkLst>
          <pc:docMk/>
          <pc:sldMk cId="0" sldId="398"/>
        </pc:sldMkLst>
        <pc:spChg chg="mod">
          <ac:chgData name="Timur Gubeydulin" userId="8a68f362b1be497c" providerId="LiveId" clId="{5BCE934D-5E74-47B7-AFFA-55E616C540E0}" dt="2024-03-24T20:53:16.022" v="4074" actId="6549"/>
          <ac:spMkLst>
            <pc:docMk/>
            <pc:sldMk cId="0" sldId="398"/>
            <ac:spMk id="9" creationId="{6316948A-B311-401F-A5F4-5E4AD60B3DDE}"/>
          </ac:spMkLst>
        </pc:spChg>
      </pc:sldChg>
      <pc:sldChg chg="addSp delSp modSp mod">
        <pc:chgData name="Timur Gubeydulin" userId="8a68f362b1be497c" providerId="LiveId" clId="{5BCE934D-5E74-47B7-AFFA-55E616C540E0}" dt="2024-03-24T20:19:17.333" v="2789" actId="478"/>
        <pc:sldMkLst>
          <pc:docMk/>
          <pc:sldMk cId="4291410721" sldId="400"/>
        </pc:sldMkLst>
        <pc:spChg chg="mod">
          <ac:chgData name="Timur Gubeydulin" userId="8a68f362b1be497c" providerId="LiveId" clId="{5BCE934D-5E74-47B7-AFFA-55E616C540E0}" dt="2024-03-24T20:12:50.019" v="2502" actId="1076"/>
          <ac:spMkLst>
            <pc:docMk/>
            <pc:sldMk cId="4291410721" sldId="400"/>
            <ac:spMk id="6" creationId="{9C3073AB-96E3-4A61-8111-B11FE2ED4DB5}"/>
          </ac:spMkLst>
        </pc:spChg>
        <pc:picChg chg="del">
          <ac:chgData name="Timur Gubeydulin" userId="8a68f362b1be497c" providerId="LiveId" clId="{5BCE934D-5E74-47B7-AFFA-55E616C540E0}" dt="2024-03-24T20:12:27.102" v="2497" actId="478"/>
          <ac:picMkLst>
            <pc:docMk/>
            <pc:sldMk cId="4291410721" sldId="400"/>
            <ac:picMk id="7" creationId="{D9FE7FC2-25C0-4774-8918-5EFA4691744A}"/>
          </ac:picMkLst>
        </pc:picChg>
        <pc:picChg chg="add del mod">
          <ac:chgData name="Timur Gubeydulin" userId="8a68f362b1be497c" providerId="LiveId" clId="{5BCE934D-5E74-47B7-AFFA-55E616C540E0}" dt="2024-03-24T20:19:17.333" v="2789" actId="478"/>
          <ac:picMkLst>
            <pc:docMk/>
            <pc:sldMk cId="4291410721" sldId="400"/>
            <ac:picMk id="8" creationId="{FECB0E40-18C9-4564-9FF3-939D35B91E60}"/>
          </ac:picMkLst>
        </pc:picChg>
        <pc:picChg chg="del">
          <ac:chgData name="Timur Gubeydulin" userId="8a68f362b1be497c" providerId="LiveId" clId="{5BCE934D-5E74-47B7-AFFA-55E616C540E0}" dt="2024-03-24T20:12:17.654" v="2494" actId="478"/>
          <ac:picMkLst>
            <pc:docMk/>
            <pc:sldMk cId="4291410721" sldId="400"/>
            <ac:picMk id="25" creationId="{AA0956ED-54D1-4032-BC94-96C6FA2B843A}"/>
          </ac:picMkLst>
        </pc:picChg>
      </pc:sldChg>
      <pc:sldChg chg="addSp delSp modSp mod ord modNotesTx">
        <pc:chgData name="Timur Gubeydulin" userId="8a68f362b1be497c" providerId="LiveId" clId="{5BCE934D-5E74-47B7-AFFA-55E616C540E0}" dt="2024-03-24T21:05:07.259" v="4169"/>
        <pc:sldMkLst>
          <pc:docMk/>
          <pc:sldMk cId="1800753626" sldId="402"/>
        </pc:sldMkLst>
        <pc:spChg chg="mod">
          <ac:chgData name="Timur Gubeydulin" userId="8a68f362b1be497c" providerId="LiveId" clId="{5BCE934D-5E74-47B7-AFFA-55E616C540E0}" dt="2024-03-24T20:48:29.004" v="3854" actId="1076"/>
          <ac:spMkLst>
            <pc:docMk/>
            <pc:sldMk cId="1800753626" sldId="402"/>
            <ac:spMk id="7" creationId="{A4A78341-6884-4F67-B048-B3D6C7B2E189}"/>
          </ac:spMkLst>
        </pc:spChg>
        <pc:spChg chg="add mod">
          <ac:chgData name="Timur Gubeydulin" userId="8a68f362b1be497c" providerId="LiveId" clId="{5BCE934D-5E74-47B7-AFFA-55E616C540E0}" dt="2024-03-24T20:54:19.856" v="4088" actId="1076"/>
          <ac:spMkLst>
            <pc:docMk/>
            <pc:sldMk cId="1800753626" sldId="402"/>
            <ac:spMk id="8" creationId="{5D601316-644A-4835-B2FC-E33126E3B106}"/>
          </ac:spMkLst>
        </pc:spChg>
        <pc:spChg chg="add mod">
          <ac:chgData name="Timur Gubeydulin" userId="8a68f362b1be497c" providerId="LiveId" clId="{5BCE934D-5E74-47B7-AFFA-55E616C540E0}" dt="2024-03-24T20:54:29.870" v="4089" actId="1076"/>
          <ac:spMkLst>
            <pc:docMk/>
            <pc:sldMk cId="1800753626" sldId="402"/>
            <ac:spMk id="10" creationId="{BD381E46-B405-4E61-A588-B3C05FAD0B9B}"/>
          </ac:spMkLst>
        </pc:spChg>
        <pc:spChg chg="add mod">
          <ac:chgData name="Timur Gubeydulin" userId="8a68f362b1be497c" providerId="LiveId" clId="{5BCE934D-5E74-47B7-AFFA-55E616C540E0}" dt="2024-03-24T20:54:32.902" v="4090" actId="1076"/>
          <ac:spMkLst>
            <pc:docMk/>
            <pc:sldMk cId="1800753626" sldId="402"/>
            <ac:spMk id="12" creationId="{406A38E1-8DAF-4FDB-A85B-73728F9FC9CD}"/>
          </ac:spMkLst>
        </pc:spChg>
        <pc:spChg chg="mod">
          <ac:chgData name="Timur Gubeydulin" userId="8a68f362b1be497c" providerId="LiveId" clId="{5BCE934D-5E74-47B7-AFFA-55E616C540E0}" dt="2024-03-24T20:13:47.824" v="2513" actId="6549"/>
          <ac:spMkLst>
            <pc:docMk/>
            <pc:sldMk cId="1800753626" sldId="402"/>
            <ac:spMk id="16" creationId="{E0100CB8-F19B-4B44-BF8E-535F9850BDEF}"/>
          </ac:spMkLst>
        </pc:spChg>
        <pc:picChg chg="del">
          <ac:chgData name="Timur Gubeydulin" userId="8a68f362b1be497c" providerId="LiveId" clId="{5BCE934D-5E74-47B7-AFFA-55E616C540E0}" dt="2024-03-24T20:16:13.051" v="2751" actId="478"/>
          <ac:picMkLst>
            <pc:docMk/>
            <pc:sldMk cId="1800753626" sldId="402"/>
            <ac:picMk id="6" creationId="{A0C4D8F6-AF61-47E6-A1CC-1F0798732FA0}"/>
          </ac:picMkLst>
        </pc:picChg>
        <pc:picChg chg="mod">
          <ac:chgData name="Timur Gubeydulin" userId="8a68f362b1be497c" providerId="LiveId" clId="{5BCE934D-5E74-47B7-AFFA-55E616C540E0}" dt="2024-03-24T20:54:14.862" v="4086" actId="1076"/>
          <ac:picMkLst>
            <pc:docMk/>
            <pc:sldMk cId="1800753626" sldId="402"/>
            <ac:picMk id="9" creationId="{4E0562E0-703E-4800-A3F1-41C34F47C115}"/>
          </ac:picMkLst>
        </pc:picChg>
      </pc:sldChg>
      <pc:sldChg chg="del">
        <pc:chgData name="Timur Gubeydulin" userId="8a68f362b1be497c" providerId="LiveId" clId="{5BCE934D-5E74-47B7-AFFA-55E616C540E0}" dt="2024-03-24T20:41:42.483" v="3547" actId="47"/>
        <pc:sldMkLst>
          <pc:docMk/>
          <pc:sldMk cId="111424409" sldId="404"/>
        </pc:sldMkLst>
      </pc:sldChg>
      <pc:sldChg chg="del">
        <pc:chgData name="Timur Gubeydulin" userId="8a68f362b1be497c" providerId="LiveId" clId="{5BCE934D-5E74-47B7-AFFA-55E616C540E0}" dt="2024-03-24T20:41:29.135" v="3531" actId="47"/>
        <pc:sldMkLst>
          <pc:docMk/>
          <pc:sldMk cId="821766566" sldId="405"/>
        </pc:sldMkLst>
      </pc:sldChg>
      <pc:sldChg chg="addSp delSp modSp add mod">
        <pc:chgData name="Timur Gubeydulin" userId="8a68f362b1be497c" providerId="LiveId" clId="{5BCE934D-5E74-47B7-AFFA-55E616C540E0}" dt="2024-03-24T20:53:32.261" v="4076" actId="207"/>
        <pc:sldMkLst>
          <pc:docMk/>
          <pc:sldMk cId="2770220892" sldId="406"/>
        </pc:sldMkLst>
        <pc:spChg chg="mod">
          <ac:chgData name="Timur Gubeydulin" userId="8a68f362b1be497c" providerId="LiveId" clId="{5BCE934D-5E74-47B7-AFFA-55E616C540E0}" dt="2024-03-24T20:53:32.261" v="4076" actId="207"/>
          <ac:spMkLst>
            <pc:docMk/>
            <pc:sldMk cId="2770220892" sldId="406"/>
            <ac:spMk id="19" creationId="{B90A3252-B744-4E3A-820E-0231D51388CD}"/>
          </ac:spMkLst>
        </pc:spChg>
        <pc:spChg chg="mod">
          <ac:chgData name="Timur Gubeydulin" userId="8a68f362b1be497c" providerId="LiveId" clId="{5BCE934D-5E74-47B7-AFFA-55E616C540E0}" dt="2024-03-24T19:39:20.656" v="687" actId="6549"/>
          <ac:spMkLst>
            <pc:docMk/>
            <pc:sldMk cId="2770220892" sldId="406"/>
            <ac:spMk id="22" creationId="{9779FFD3-BC99-4E83-A56A-3013AF897E55}"/>
          </ac:spMkLst>
        </pc:spChg>
        <pc:picChg chg="add mod">
          <ac:chgData name="Timur Gubeydulin" userId="8a68f362b1be497c" providerId="LiveId" clId="{5BCE934D-5E74-47B7-AFFA-55E616C540E0}" dt="2024-03-24T19:54:32.384" v="1970" actId="1076"/>
          <ac:picMkLst>
            <pc:docMk/>
            <pc:sldMk cId="2770220892" sldId="406"/>
            <ac:picMk id="5" creationId="{75DEE912-9ACA-497D-AFB5-11D2B9991148}"/>
          </ac:picMkLst>
        </pc:picChg>
        <pc:picChg chg="add del mod">
          <ac:chgData name="Timur Gubeydulin" userId="8a68f362b1be497c" providerId="LiveId" clId="{5BCE934D-5E74-47B7-AFFA-55E616C540E0}" dt="2024-03-24T19:54:13.483" v="1966"/>
          <ac:picMkLst>
            <pc:docMk/>
            <pc:sldMk cId="2770220892" sldId="406"/>
            <ac:picMk id="2050" creationId="{D447E92B-FC2B-409E-BC73-A9F9295904AD}"/>
          </ac:picMkLst>
        </pc:picChg>
      </pc:sldChg>
      <pc:sldChg chg="addSp delSp modSp add mod">
        <pc:chgData name="Timur Gubeydulin" userId="8a68f362b1be497c" providerId="LiveId" clId="{5BCE934D-5E74-47B7-AFFA-55E616C540E0}" dt="2024-03-24T20:32:32.318" v="3319" actId="114"/>
        <pc:sldMkLst>
          <pc:docMk/>
          <pc:sldMk cId="229598614" sldId="407"/>
        </pc:sldMkLst>
        <pc:spChg chg="add mod">
          <ac:chgData name="Timur Gubeydulin" userId="8a68f362b1be497c" providerId="LiveId" clId="{5BCE934D-5E74-47B7-AFFA-55E616C540E0}" dt="2024-03-24T20:32:32.318" v="3319" actId="114"/>
          <ac:spMkLst>
            <pc:docMk/>
            <pc:sldMk cId="229598614" sldId="407"/>
            <ac:spMk id="7" creationId="{F74AD458-EF98-4143-A2E8-D58E863914B0}"/>
          </ac:spMkLst>
        </pc:spChg>
        <pc:spChg chg="del mod">
          <ac:chgData name="Timur Gubeydulin" userId="8a68f362b1be497c" providerId="LiveId" clId="{5BCE934D-5E74-47B7-AFFA-55E616C540E0}" dt="2024-03-24T19:58:35.015" v="2014"/>
          <ac:spMkLst>
            <pc:docMk/>
            <pc:sldMk cId="229598614" sldId="407"/>
            <ac:spMk id="19" creationId="{B90A3252-B744-4E3A-820E-0231D51388CD}"/>
          </ac:spMkLst>
        </pc:spChg>
        <pc:spChg chg="mod">
          <ac:chgData name="Timur Gubeydulin" userId="8a68f362b1be497c" providerId="LiveId" clId="{5BCE934D-5E74-47B7-AFFA-55E616C540E0}" dt="2024-03-24T19:57:54.087" v="2011" actId="6549"/>
          <ac:spMkLst>
            <pc:docMk/>
            <pc:sldMk cId="229598614" sldId="407"/>
            <ac:spMk id="22" creationId="{9779FFD3-BC99-4E83-A56A-3013AF897E55}"/>
          </ac:spMkLst>
        </pc:spChg>
        <pc:picChg chg="add del mod">
          <ac:chgData name="Timur Gubeydulin" userId="8a68f362b1be497c" providerId="LiveId" clId="{5BCE934D-5E74-47B7-AFFA-55E616C540E0}" dt="2024-03-24T20:02:47.846" v="2131" actId="478"/>
          <ac:picMkLst>
            <pc:docMk/>
            <pc:sldMk cId="229598614" sldId="407"/>
            <ac:picMk id="4" creationId="{4895F396-4C07-4E80-B887-2C8531B07EDB}"/>
          </ac:picMkLst>
        </pc:picChg>
        <pc:picChg chg="del">
          <ac:chgData name="Timur Gubeydulin" userId="8a68f362b1be497c" providerId="LiveId" clId="{5BCE934D-5E74-47B7-AFFA-55E616C540E0}" dt="2024-03-24T19:55:03.568" v="1974" actId="478"/>
          <ac:picMkLst>
            <pc:docMk/>
            <pc:sldMk cId="229598614" sldId="407"/>
            <ac:picMk id="5" creationId="{75DEE912-9ACA-497D-AFB5-11D2B9991148}"/>
          </ac:picMkLst>
        </pc:picChg>
        <pc:picChg chg="add del mod">
          <ac:chgData name="Timur Gubeydulin" userId="8a68f362b1be497c" providerId="LiveId" clId="{5BCE934D-5E74-47B7-AFFA-55E616C540E0}" dt="2024-03-24T20:02:40.919" v="2129" actId="478"/>
          <ac:picMkLst>
            <pc:docMk/>
            <pc:sldMk cId="229598614" sldId="407"/>
            <ac:picMk id="8" creationId="{905F9330-81C1-4E0D-AF2E-C240953E3A41}"/>
          </ac:picMkLst>
        </pc:picChg>
        <pc:picChg chg="add mod">
          <ac:chgData name="Timur Gubeydulin" userId="8a68f362b1be497c" providerId="LiveId" clId="{5BCE934D-5E74-47B7-AFFA-55E616C540E0}" dt="2024-03-24T20:17:05.726" v="2757" actId="1076"/>
          <ac:picMkLst>
            <pc:docMk/>
            <pc:sldMk cId="229598614" sldId="407"/>
            <ac:picMk id="9" creationId="{45E827B5-6364-4611-AE55-49FD3238F0D5}"/>
          </ac:picMkLst>
        </pc:picChg>
      </pc:sldChg>
      <pc:sldChg chg="addSp delSp modSp add mod">
        <pc:chgData name="Timur Gubeydulin" userId="8a68f362b1be497c" providerId="LiveId" clId="{5BCE934D-5E74-47B7-AFFA-55E616C540E0}" dt="2024-03-24T20:55:27.586" v="4156" actId="20577"/>
        <pc:sldMkLst>
          <pc:docMk/>
          <pc:sldMk cId="1721352697" sldId="408"/>
        </pc:sldMkLst>
        <pc:spChg chg="mod">
          <ac:chgData name="Timur Gubeydulin" userId="8a68f362b1be497c" providerId="LiveId" clId="{5BCE934D-5E74-47B7-AFFA-55E616C540E0}" dt="2024-03-24T20:34:40.195" v="3406" actId="1076"/>
          <ac:spMkLst>
            <pc:docMk/>
            <pc:sldMk cId="1721352697" sldId="408"/>
            <ac:spMk id="22" creationId="{5135CCA8-D7AE-4A6E-9984-630AA7B48B38}"/>
          </ac:spMkLst>
        </pc:spChg>
        <pc:spChg chg="mod">
          <ac:chgData name="Timur Gubeydulin" userId="8a68f362b1be497c" providerId="LiveId" clId="{5BCE934D-5E74-47B7-AFFA-55E616C540E0}" dt="2024-03-24T20:55:27.586" v="4156" actId="20577"/>
          <ac:spMkLst>
            <pc:docMk/>
            <pc:sldMk cId="1721352697" sldId="408"/>
            <ac:spMk id="23" creationId="{92D4CBE4-E4DB-44B1-8876-FB49ADCD432C}"/>
          </ac:spMkLst>
        </pc:spChg>
        <pc:picChg chg="add mod">
          <ac:chgData name="Timur Gubeydulin" userId="8a68f362b1be497c" providerId="LiveId" clId="{5BCE934D-5E74-47B7-AFFA-55E616C540E0}" dt="2024-03-24T20:52:19.870" v="4008" actId="1076"/>
          <ac:picMkLst>
            <pc:docMk/>
            <pc:sldMk cId="1721352697" sldId="408"/>
            <ac:picMk id="2" creationId="{545232F4-775C-427B-8BBD-2933A6CAF73D}"/>
          </ac:picMkLst>
        </pc:picChg>
        <pc:picChg chg="del">
          <ac:chgData name="Timur Gubeydulin" userId="8a68f362b1be497c" providerId="LiveId" clId="{5BCE934D-5E74-47B7-AFFA-55E616C540E0}" dt="2024-03-24T20:30:37.716" v="3245" actId="478"/>
          <ac:picMkLst>
            <pc:docMk/>
            <pc:sldMk cId="1721352697" sldId="408"/>
            <ac:picMk id="41" creationId="{7CA5211E-AD04-49E2-ABF6-01E9D463637F}"/>
          </ac:picMkLst>
        </pc:picChg>
      </pc:sldChg>
      <pc:sldChg chg="addSp delSp modSp add mod">
        <pc:chgData name="Timur Gubeydulin" userId="8a68f362b1be497c" providerId="LiveId" clId="{5BCE934D-5E74-47B7-AFFA-55E616C540E0}" dt="2024-03-24T20:46:24.051" v="3834" actId="207"/>
        <pc:sldMkLst>
          <pc:docMk/>
          <pc:sldMk cId="372189605" sldId="409"/>
        </pc:sldMkLst>
        <pc:spChg chg="mod">
          <ac:chgData name="Timur Gubeydulin" userId="8a68f362b1be497c" providerId="LiveId" clId="{5BCE934D-5E74-47B7-AFFA-55E616C540E0}" dt="2024-03-24T20:43:09.487" v="3617" actId="20577"/>
          <ac:spMkLst>
            <pc:docMk/>
            <pc:sldMk cId="372189605" sldId="409"/>
            <ac:spMk id="7" creationId="{A4A78341-6884-4F67-B048-B3D6C7B2E189}"/>
          </ac:spMkLst>
        </pc:spChg>
        <pc:spChg chg="del mod">
          <ac:chgData name="Timur Gubeydulin" userId="8a68f362b1be497c" providerId="LiveId" clId="{5BCE934D-5E74-47B7-AFFA-55E616C540E0}" dt="2024-03-24T20:44:58.151" v="3776"/>
          <ac:spMkLst>
            <pc:docMk/>
            <pc:sldMk cId="372189605" sldId="409"/>
            <ac:spMk id="8" creationId="{5D601316-644A-4835-B2FC-E33126E3B106}"/>
          </ac:spMkLst>
        </pc:spChg>
        <pc:spChg chg="del mod">
          <ac:chgData name="Timur Gubeydulin" userId="8a68f362b1be497c" providerId="LiveId" clId="{5BCE934D-5E74-47B7-AFFA-55E616C540E0}" dt="2024-03-24T20:44:58.153" v="3778"/>
          <ac:spMkLst>
            <pc:docMk/>
            <pc:sldMk cId="372189605" sldId="409"/>
            <ac:spMk id="10" creationId="{BD381E46-B405-4E61-A588-B3C05FAD0B9B}"/>
          </ac:spMkLst>
        </pc:spChg>
        <pc:spChg chg="mod">
          <ac:chgData name="Timur Gubeydulin" userId="8a68f362b1be497c" providerId="LiveId" clId="{5BCE934D-5E74-47B7-AFFA-55E616C540E0}" dt="2024-03-24T20:46:24.051" v="3834" actId="207"/>
          <ac:spMkLst>
            <pc:docMk/>
            <pc:sldMk cId="372189605" sldId="409"/>
            <ac:spMk id="12" creationId="{406A38E1-8DAF-4FDB-A85B-73728F9FC9CD}"/>
          </ac:spMkLst>
        </pc:spChg>
        <pc:picChg chg="del">
          <ac:chgData name="Timur Gubeydulin" userId="8a68f362b1be497c" providerId="LiveId" clId="{5BCE934D-5E74-47B7-AFFA-55E616C540E0}" dt="2024-03-24T20:42:16.269" v="3614" actId="478"/>
          <ac:picMkLst>
            <pc:docMk/>
            <pc:sldMk cId="372189605" sldId="409"/>
            <ac:picMk id="9" creationId="{4E0562E0-703E-4800-A3F1-41C34F47C115}"/>
          </ac:picMkLst>
        </pc:picChg>
        <pc:picChg chg="add mod">
          <ac:chgData name="Timur Gubeydulin" userId="8a68f362b1be497c" providerId="LiveId" clId="{5BCE934D-5E74-47B7-AFFA-55E616C540E0}" dt="2024-03-24T20:43:39.896" v="3648" actId="1076"/>
          <ac:picMkLst>
            <pc:docMk/>
            <pc:sldMk cId="372189605" sldId="409"/>
            <ac:picMk id="11" creationId="{42BBB96A-8746-42DE-849F-D64A9B2E018C}"/>
          </ac:picMkLst>
        </pc:picChg>
      </pc:sldChg>
      <pc:sldMasterChg chg="delSldLayout">
        <pc:chgData name="Timur Gubeydulin" userId="8a68f362b1be497c" providerId="LiveId" clId="{5BCE934D-5E74-47B7-AFFA-55E616C540E0}" dt="2024-03-24T20:41:38.314" v="3542" actId="47"/>
        <pc:sldMasterMkLst>
          <pc:docMk/>
          <pc:sldMasterMk cId="1422594505" sldId="2147483676"/>
        </pc:sldMasterMkLst>
        <pc:sldLayoutChg chg="del">
          <pc:chgData name="Timur Gubeydulin" userId="8a68f362b1be497c" providerId="LiveId" clId="{5BCE934D-5E74-47B7-AFFA-55E616C540E0}" dt="2024-03-24T20:41:38.314" v="3542" actId="47"/>
          <pc:sldLayoutMkLst>
            <pc:docMk/>
            <pc:sldMasterMk cId="1422594505" sldId="2147483676"/>
            <pc:sldLayoutMk cId="459715144" sldId="2147483688"/>
          </pc:sldLayoutMkLst>
        </pc:sldLayoutChg>
        <pc:sldLayoutChg chg="del">
          <pc:chgData name="Timur Gubeydulin" userId="8a68f362b1be497c" providerId="LiveId" clId="{5BCE934D-5E74-47B7-AFFA-55E616C540E0}" dt="2024-03-24T20:11:59.390" v="2493" actId="47"/>
          <pc:sldLayoutMkLst>
            <pc:docMk/>
            <pc:sldMasterMk cId="1422594505" sldId="2147483676"/>
            <pc:sldLayoutMk cId="352613890" sldId="2147483691"/>
          </pc:sldLayoutMkLst>
        </pc:sldLayoutChg>
      </pc:sldMasterChg>
    </pc:docChg>
  </pc:docChgLst>
  <pc:docChgLst>
    <pc:chgData name="Timur Gubeydulin" userId="8a68f362b1be497c" providerId="LiveId" clId="{EBFB9D8C-E112-4DB2-916E-99ED5CC88AD9}"/>
    <pc:docChg chg="undo custSel addSld delSld modSld">
      <pc:chgData name="Timur Gubeydulin" userId="8a68f362b1be497c" providerId="LiveId" clId="{EBFB9D8C-E112-4DB2-916E-99ED5CC88AD9}" dt="2025-01-26T21:51:47.545" v="636" actId="255"/>
      <pc:docMkLst>
        <pc:docMk/>
      </pc:docMkLst>
      <pc:sldChg chg="addSp delSp modSp mod">
        <pc:chgData name="Timur Gubeydulin" userId="8a68f362b1be497c" providerId="LiveId" clId="{EBFB9D8C-E112-4DB2-916E-99ED5CC88AD9}" dt="2025-01-26T21:34:22.669" v="566" actId="6549"/>
        <pc:sldMkLst>
          <pc:docMk/>
          <pc:sldMk cId="0" sldId="260"/>
        </pc:sldMkLst>
        <pc:spChg chg="add mod">
          <ac:chgData name="Timur Gubeydulin" userId="8a68f362b1be497c" providerId="LiveId" clId="{EBFB9D8C-E112-4DB2-916E-99ED5CC88AD9}" dt="2025-01-24T17:08:05.538" v="419" actId="1076"/>
          <ac:spMkLst>
            <pc:docMk/>
            <pc:sldMk cId="0" sldId="260"/>
            <ac:spMk id="5" creationId="{4B6CC55F-7569-475E-97B2-9AEC6D31C10D}"/>
          </ac:spMkLst>
        </pc:spChg>
        <pc:spChg chg="mod">
          <ac:chgData name="Timur Gubeydulin" userId="8a68f362b1be497c" providerId="LiveId" clId="{EBFB9D8C-E112-4DB2-916E-99ED5CC88AD9}" dt="2025-01-26T21:34:22.669" v="566" actId="6549"/>
          <ac:spMkLst>
            <pc:docMk/>
            <pc:sldMk cId="0" sldId="260"/>
            <ac:spMk id="23" creationId="{92D4CBE4-E4DB-44B1-8876-FB49ADCD432C}"/>
          </ac:spMkLst>
        </pc:spChg>
        <pc:picChg chg="del">
          <ac:chgData name="Timur Gubeydulin" userId="8a68f362b1be497c" providerId="LiveId" clId="{EBFB9D8C-E112-4DB2-916E-99ED5CC88AD9}" dt="2025-01-24T17:03:57.560" v="408" actId="478"/>
          <ac:picMkLst>
            <pc:docMk/>
            <pc:sldMk cId="0" sldId="260"/>
            <ac:picMk id="2" creationId="{73CDFA61-0CB5-4006-B424-9D2F809857D1}"/>
          </ac:picMkLst>
        </pc:picChg>
        <pc:picChg chg="del">
          <ac:chgData name="Timur Gubeydulin" userId="8a68f362b1be497c" providerId="LiveId" clId="{EBFB9D8C-E112-4DB2-916E-99ED5CC88AD9}" dt="2025-01-24T17:04:01.593" v="409" actId="478"/>
          <ac:picMkLst>
            <pc:docMk/>
            <pc:sldMk cId="0" sldId="260"/>
            <ac:picMk id="41" creationId="{7CA5211E-AD04-49E2-ABF6-01E9D463637F}"/>
          </ac:picMkLst>
        </pc:picChg>
      </pc:sldChg>
      <pc:sldChg chg="addSp delSp modSp mod">
        <pc:chgData name="Timur Gubeydulin" userId="8a68f362b1be497c" providerId="LiveId" clId="{EBFB9D8C-E112-4DB2-916E-99ED5CC88AD9}" dt="2025-01-26T21:51:47.545" v="636" actId="255"/>
        <pc:sldMkLst>
          <pc:docMk/>
          <pc:sldMk cId="0" sldId="327"/>
        </pc:sldMkLst>
        <pc:spChg chg="mod">
          <ac:chgData name="Timur Gubeydulin" userId="8a68f362b1be497c" providerId="LiveId" clId="{EBFB9D8C-E112-4DB2-916E-99ED5CC88AD9}" dt="2025-01-22T21:55:08.972" v="24" actId="207"/>
          <ac:spMkLst>
            <pc:docMk/>
            <pc:sldMk cId="0" sldId="327"/>
            <ac:spMk id="8" creationId="{C903EAD7-B49F-4A59-9BB7-22506A74EA96}"/>
          </ac:spMkLst>
        </pc:spChg>
        <pc:spChg chg="mod">
          <ac:chgData name="Timur Gubeydulin" userId="8a68f362b1be497c" providerId="LiveId" clId="{EBFB9D8C-E112-4DB2-916E-99ED5CC88AD9}" dt="2025-01-26T21:51:47.545" v="636" actId="255"/>
          <ac:spMkLst>
            <pc:docMk/>
            <pc:sldMk cId="0" sldId="327"/>
            <ac:spMk id="905" creationId="{00000000-0000-0000-0000-000000000000}"/>
          </ac:spMkLst>
        </pc:spChg>
        <pc:picChg chg="add mod">
          <ac:chgData name="Timur Gubeydulin" userId="8a68f362b1be497c" providerId="LiveId" clId="{EBFB9D8C-E112-4DB2-916E-99ED5CC88AD9}" dt="2025-01-26T21:50:55.921" v="598" actId="14100"/>
          <ac:picMkLst>
            <pc:docMk/>
            <pc:sldMk cId="0" sldId="327"/>
            <ac:picMk id="4" creationId="{49F0C502-F8D2-4744-99BF-9C508A34B52A}"/>
          </ac:picMkLst>
        </pc:picChg>
        <pc:picChg chg="del">
          <ac:chgData name="Timur Gubeydulin" userId="8a68f362b1be497c" providerId="LiveId" clId="{EBFB9D8C-E112-4DB2-916E-99ED5CC88AD9}" dt="2025-01-22T21:54:47.348" v="21" actId="478"/>
          <ac:picMkLst>
            <pc:docMk/>
            <pc:sldMk cId="0" sldId="327"/>
            <ac:picMk id="9" creationId="{BD3C3960-FAE9-4BB2-A1A8-A8FAF0D2D2F5}"/>
          </ac:picMkLst>
        </pc:picChg>
      </pc:sldChg>
      <pc:sldChg chg="addSp delSp modSp mod">
        <pc:chgData name="Timur Gubeydulin" userId="8a68f362b1be497c" providerId="LiveId" clId="{EBFB9D8C-E112-4DB2-916E-99ED5CC88AD9}" dt="2025-01-26T21:31:53.272" v="556" actId="6549"/>
        <pc:sldMkLst>
          <pc:docMk/>
          <pc:sldMk cId="0" sldId="343"/>
        </pc:sldMkLst>
        <pc:spChg chg="mod">
          <ac:chgData name="Timur Gubeydulin" userId="8a68f362b1be497c" providerId="LiveId" clId="{EBFB9D8C-E112-4DB2-916E-99ED5CC88AD9}" dt="2025-01-26T21:31:53.272" v="556" actId="6549"/>
          <ac:spMkLst>
            <pc:docMk/>
            <pc:sldMk cId="0" sldId="343"/>
            <ac:spMk id="19" creationId="{B90A3252-B744-4E3A-820E-0231D51388CD}"/>
          </ac:spMkLst>
        </pc:spChg>
        <pc:spChg chg="mod">
          <ac:chgData name="Timur Gubeydulin" userId="8a68f362b1be497c" providerId="LiveId" clId="{EBFB9D8C-E112-4DB2-916E-99ED5CC88AD9}" dt="2025-01-26T21:20:07.859" v="518" actId="14100"/>
          <ac:spMkLst>
            <pc:docMk/>
            <pc:sldMk cId="0" sldId="343"/>
            <ac:spMk id="22" creationId="{9779FFD3-BC99-4E83-A56A-3013AF897E55}"/>
          </ac:spMkLst>
        </pc:spChg>
        <pc:picChg chg="add mod">
          <ac:chgData name="Timur Gubeydulin" userId="8a68f362b1be497c" providerId="LiveId" clId="{EBFB9D8C-E112-4DB2-916E-99ED5CC88AD9}" dt="2025-01-24T16:57:25.787" v="245" actId="14100"/>
          <ac:picMkLst>
            <pc:docMk/>
            <pc:sldMk cId="0" sldId="343"/>
            <ac:picMk id="2" creationId="{3D542913-5154-4367-9B71-D8ADCEDF70EF}"/>
          </ac:picMkLst>
        </pc:picChg>
        <pc:picChg chg="del">
          <ac:chgData name="Timur Gubeydulin" userId="8a68f362b1be497c" providerId="LiveId" clId="{EBFB9D8C-E112-4DB2-916E-99ED5CC88AD9}" dt="2025-01-22T21:54:08.632" v="19" actId="478"/>
          <ac:picMkLst>
            <pc:docMk/>
            <pc:sldMk cId="0" sldId="343"/>
            <ac:picMk id="24" creationId="{238A67E9-1689-4393-842F-AFF91E8E5D69}"/>
          </ac:picMkLst>
        </pc:picChg>
      </pc:sldChg>
      <pc:sldChg chg="del">
        <pc:chgData name="Timur Gubeydulin" userId="8a68f362b1be497c" providerId="LiveId" clId="{EBFB9D8C-E112-4DB2-916E-99ED5CC88AD9}" dt="2025-01-24T17:03:33.783" v="405" actId="47"/>
        <pc:sldMkLst>
          <pc:docMk/>
          <pc:sldMk cId="0" sldId="352"/>
        </pc:sldMkLst>
      </pc:sldChg>
      <pc:sldChg chg="modSp mod">
        <pc:chgData name="Timur Gubeydulin" userId="8a68f362b1be497c" providerId="LiveId" clId="{EBFB9D8C-E112-4DB2-916E-99ED5CC88AD9}" dt="2025-01-26T21:27:59.638" v="533" actId="207"/>
        <pc:sldMkLst>
          <pc:docMk/>
          <pc:sldMk cId="0" sldId="398"/>
        </pc:sldMkLst>
        <pc:spChg chg="mod">
          <ac:chgData name="Timur Gubeydulin" userId="8a68f362b1be497c" providerId="LiveId" clId="{EBFB9D8C-E112-4DB2-916E-99ED5CC88AD9}" dt="2025-01-26T21:16:57.607" v="512" actId="207"/>
          <ac:spMkLst>
            <pc:docMk/>
            <pc:sldMk cId="0" sldId="398"/>
            <ac:spMk id="6" creationId="{4B38298F-28F1-423E-A691-EE2163D55FDA}"/>
          </ac:spMkLst>
        </pc:spChg>
        <pc:spChg chg="mod">
          <ac:chgData name="Timur Gubeydulin" userId="8a68f362b1be497c" providerId="LiveId" clId="{EBFB9D8C-E112-4DB2-916E-99ED5CC88AD9}" dt="2025-01-26T21:17:26.794" v="513" actId="207"/>
          <ac:spMkLst>
            <pc:docMk/>
            <pc:sldMk cId="0" sldId="398"/>
            <ac:spMk id="7" creationId="{18BEDD22-7D5D-47B2-9A8E-06E9012B089C}"/>
          </ac:spMkLst>
        </pc:spChg>
        <pc:spChg chg="mod">
          <ac:chgData name="Timur Gubeydulin" userId="8a68f362b1be497c" providerId="LiveId" clId="{EBFB9D8C-E112-4DB2-916E-99ED5CC88AD9}" dt="2025-01-26T21:27:59.638" v="533" actId="207"/>
          <ac:spMkLst>
            <pc:docMk/>
            <pc:sldMk cId="0" sldId="398"/>
            <ac:spMk id="9" creationId="{6316948A-B311-401F-A5F4-5E4AD60B3DDE}"/>
          </ac:spMkLst>
        </pc:spChg>
      </pc:sldChg>
      <pc:sldChg chg="modSp mod">
        <pc:chgData name="Timur Gubeydulin" userId="8a68f362b1be497c" providerId="LiveId" clId="{EBFB9D8C-E112-4DB2-916E-99ED5CC88AD9}" dt="2025-01-24T16:56:50.253" v="236" actId="207"/>
        <pc:sldMkLst>
          <pc:docMk/>
          <pc:sldMk cId="4291410721" sldId="400"/>
        </pc:sldMkLst>
        <pc:spChg chg="mod">
          <ac:chgData name="Timur Gubeydulin" userId="8a68f362b1be497c" providerId="LiveId" clId="{EBFB9D8C-E112-4DB2-916E-99ED5CC88AD9}" dt="2025-01-24T16:56:50.253" v="236" actId="207"/>
          <ac:spMkLst>
            <pc:docMk/>
            <pc:sldMk cId="4291410721" sldId="400"/>
            <ac:spMk id="6" creationId="{9C3073AB-96E3-4A61-8111-B11FE2ED4DB5}"/>
          </ac:spMkLst>
        </pc:spChg>
        <pc:spChg chg="mod">
          <ac:chgData name="Timur Gubeydulin" userId="8a68f362b1be497c" providerId="LiveId" clId="{EBFB9D8C-E112-4DB2-916E-99ED5CC88AD9}" dt="2025-01-24T16:56:44.656" v="235" actId="113"/>
          <ac:spMkLst>
            <pc:docMk/>
            <pc:sldMk cId="4291410721" sldId="400"/>
            <ac:spMk id="9" creationId="{E530DC7D-4595-4D3D-BCE7-1EF1F97C3FD1}"/>
          </ac:spMkLst>
        </pc:spChg>
      </pc:sldChg>
      <pc:sldChg chg="del">
        <pc:chgData name="Timur Gubeydulin" userId="8a68f362b1be497c" providerId="LiveId" clId="{EBFB9D8C-E112-4DB2-916E-99ED5CC88AD9}" dt="2025-01-24T17:03:46.602" v="407" actId="47"/>
        <pc:sldMkLst>
          <pc:docMk/>
          <pc:sldMk cId="1800753626" sldId="402"/>
        </pc:sldMkLst>
      </pc:sldChg>
      <pc:sldChg chg="del">
        <pc:chgData name="Timur Gubeydulin" userId="8a68f362b1be497c" providerId="LiveId" clId="{EBFB9D8C-E112-4DB2-916E-99ED5CC88AD9}" dt="2025-01-24T16:50:51.573" v="169" actId="47"/>
        <pc:sldMkLst>
          <pc:docMk/>
          <pc:sldMk cId="2770220892" sldId="406"/>
        </pc:sldMkLst>
      </pc:sldChg>
      <pc:sldChg chg="del">
        <pc:chgData name="Timur Gubeydulin" userId="8a68f362b1be497c" providerId="LiveId" clId="{EBFB9D8C-E112-4DB2-916E-99ED5CC88AD9}" dt="2025-01-24T16:52:59.486" v="195" actId="47"/>
        <pc:sldMkLst>
          <pc:docMk/>
          <pc:sldMk cId="229598614" sldId="407"/>
        </pc:sldMkLst>
      </pc:sldChg>
      <pc:sldChg chg="del">
        <pc:chgData name="Timur Gubeydulin" userId="8a68f362b1be497c" providerId="LiveId" clId="{EBFB9D8C-E112-4DB2-916E-99ED5CC88AD9}" dt="2025-01-24T17:03:45.149" v="406" actId="47"/>
        <pc:sldMkLst>
          <pc:docMk/>
          <pc:sldMk cId="1721352697" sldId="408"/>
        </pc:sldMkLst>
      </pc:sldChg>
      <pc:sldChg chg="delSp modSp mod">
        <pc:chgData name="Timur Gubeydulin" userId="8a68f362b1be497c" providerId="LiveId" clId="{EBFB9D8C-E112-4DB2-916E-99ED5CC88AD9}" dt="2025-01-26T21:23:56.733" v="530" actId="1076"/>
        <pc:sldMkLst>
          <pc:docMk/>
          <pc:sldMk cId="372189605" sldId="409"/>
        </pc:sldMkLst>
        <pc:spChg chg="mod">
          <ac:chgData name="Timur Gubeydulin" userId="8a68f362b1be497c" providerId="LiveId" clId="{EBFB9D8C-E112-4DB2-916E-99ED5CC88AD9}" dt="2025-01-26T21:23:50.355" v="529" actId="14100"/>
          <ac:spMkLst>
            <pc:docMk/>
            <pc:sldMk cId="372189605" sldId="409"/>
            <ac:spMk id="7" creationId="{A4A78341-6884-4F67-B048-B3D6C7B2E189}"/>
          </ac:spMkLst>
        </pc:spChg>
        <pc:spChg chg="mod">
          <ac:chgData name="Timur Gubeydulin" userId="8a68f362b1be497c" providerId="LiveId" clId="{EBFB9D8C-E112-4DB2-916E-99ED5CC88AD9}" dt="2025-01-26T21:23:56.733" v="530" actId="1076"/>
          <ac:spMkLst>
            <pc:docMk/>
            <pc:sldMk cId="372189605" sldId="409"/>
            <ac:spMk id="12" creationId="{406A38E1-8DAF-4FDB-A85B-73728F9FC9CD}"/>
          </ac:spMkLst>
        </pc:spChg>
        <pc:picChg chg="del">
          <ac:chgData name="Timur Gubeydulin" userId="8a68f362b1be497c" providerId="LiveId" clId="{EBFB9D8C-E112-4DB2-916E-99ED5CC88AD9}" dt="2025-01-22T21:54:35.459" v="20" actId="478"/>
          <ac:picMkLst>
            <pc:docMk/>
            <pc:sldMk cId="372189605" sldId="409"/>
            <ac:picMk id="11" creationId="{42BBB96A-8746-42DE-849F-D64A9B2E018C}"/>
          </ac:picMkLst>
        </pc:picChg>
      </pc:sldChg>
      <pc:sldChg chg="modSp add mod">
        <pc:chgData name="Timur Gubeydulin" userId="8a68f362b1be497c" providerId="LiveId" clId="{EBFB9D8C-E112-4DB2-916E-99ED5CC88AD9}" dt="2025-01-26T21:30:47.835" v="548" actId="20577"/>
        <pc:sldMkLst>
          <pc:docMk/>
          <pc:sldMk cId="761662199" sldId="410"/>
        </pc:sldMkLst>
        <pc:spChg chg="mod">
          <ac:chgData name="Timur Gubeydulin" userId="8a68f362b1be497c" providerId="LiveId" clId="{EBFB9D8C-E112-4DB2-916E-99ED5CC88AD9}" dt="2025-01-24T17:07:11.707" v="416" actId="20577"/>
          <ac:spMkLst>
            <pc:docMk/>
            <pc:sldMk cId="761662199" sldId="410"/>
            <ac:spMk id="19" creationId="{B90A3252-B744-4E3A-820E-0231D51388CD}"/>
          </ac:spMkLst>
        </pc:spChg>
        <pc:spChg chg="mod">
          <ac:chgData name="Timur Gubeydulin" userId="8a68f362b1be497c" providerId="LiveId" clId="{EBFB9D8C-E112-4DB2-916E-99ED5CC88AD9}" dt="2025-01-26T21:30:47.835" v="548" actId="20577"/>
          <ac:spMkLst>
            <pc:docMk/>
            <pc:sldMk cId="761662199" sldId="410"/>
            <ac:spMk id="22" creationId="{9779FFD3-BC99-4E83-A56A-3013AF897E55}"/>
          </ac:spMkLst>
        </pc:spChg>
      </pc:sldChg>
      <pc:sldChg chg="delSp modSp mod">
        <pc:chgData name="Timur Gubeydulin" userId="8a68f362b1be497c" providerId="LiveId" clId="{EBFB9D8C-E112-4DB2-916E-99ED5CC88AD9}" dt="2025-01-26T21:24:49.412" v="531" actId="1076"/>
        <pc:sldMkLst>
          <pc:docMk/>
          <pc:sldMk cId="3015130511" sldId="411"/>
        </pc:sldMkLst>
        <pc:spChg chg="del mod">
          <ac:chgData name="Timur Gubeydulin" userId="8a68f362b1be497c" providerId="LiveId" clId="{EBFB9D8C-E112-4DB2-916E-99ED5CC88AD9}" dt="2025-01-26T21:08:28.310" v="421" actId="478"/>
          <ac:spMkLst>
            <pc:docMk/>
            <pc:sldMk cId="3015130511" sldId="411"/>
            <ac:spMk id="6" creationId="{92EDE32C-F992-4509-AFA7-5C939B7CE340}"/>
          </ac:spMkLst>
        </pc:spChg>
        <pc:spChg chg="mod">
          <ac:chgData name="Timur Gubeydulin" userId="8a68f362b1be497c" providerId="LiveId" clId="{EBFB9D8C-E112-4DB2-916E-99ED5CC88AD9}" dt="2025-01-26T21:24:49.412" v="531" actId="1076"/>
          <ac:spMkLst>
            <pc:docMk/>
            <pc:sldMk cId="3015130511" sldId="411"/>
            <ac:spMk id="19" creationId="{B90A3252-B744-4E3A-820E-0231D51388CD}"/>
          </ac:spMkLst>
        </pc:spChg>
        <pc:spChg chg="mod">
          <ac:chgData name="Timur Gubeydulin" userId="8a68f362b1be497c" providerId="LiveId" clId="{EBFB9D8C-E112-4DB2-916E-99ED5CC88AD9}" dt="2025-01-26T21:18:31.715" v="516" actId="1076"/>
          <ac:spMkLst>
            <pc:docMk/>
            <pc:sldMk cId="3015130511" sldId="411"/>
            <ac:spMk id="22" creationId="{9779FFD3-BC99-4E83-A56A-3013AF897E55}"/>
          </ac:spMkLst>
        </pc:spChg>
      </pc:sldChg>
      <pc:sldChg chg="modSp mod">
        <pc:chgData name="Timur Gubeydulin" userId="8a68f362b1be497c" providerId="LiveId" clId="{EBFB9D8C-E112-4DB2-916E-99ED5CC88AD9}" dt="2025-01-26T21:33:04.795" v="557" actId="113"/>
        <pc:sldMkLst>
          <pc:docMk/>
          <pc:sldMk cId="898634676" sldId="412"/>
        </pc:sldMkLst>
        <pc:spChg chg="mod">
          <ac:chgData name="Timur Gubeydulin" userId="8a68f362b1be497c" providerId="LiveId" clId="{EBFB9D8C-E112-4DB2-916E-99ED5CC88AD9}" dt="2025-01-26T21:33:04.795" v="557" actId="113"/>
          <ac:spMkLst>
            <pc:docMk/>
            <pc:sldMk cId="898634676" sldId="412"/>
            <ac:spMk id="19" creationId="{B90A3252-B744-4E3A-820E-0231D51388CD}"/>
          </ac:spMkLst>
        </pc:spChg>
        <pc:spChg chg="mod">
          <ac:chgData name="Timur Gubeydulin" userId="8a68f362b1be497c" providerId="LiveId" clId="{EBFB9D8C-E112-4DB2-916E-99ED5CC88AD9}" dt="2025-01-26T21:21:15.734" v="522" actId="14100"/>
          <ac:spMkLst>
            <pc:docMk/>
            <pc:sldMk cId="898634676" sldId="412"/>
            <ac:spMk id="22" creationId="{9779FFD3-BC99-4E83-A56A-3013AF897E55}"/>
          </ac:spMkLst>
        </pc:spChg>
      </pc:sldChg>
      <pc:sldChg chg="modSp mod">
        <pc:chgData name="Timur Gubeydulin" userId="8a68f362b1be497c" providerId="LiveId" clId="{EBFB9D8C-E112-4DB2-916E-99ED5CC88AD9}" dt="2025-01-26T21:23:29.127" v="526" actId="14100"/>
        <pc:sldMkLst>
          <pc:docMk/>
          <pc:sldMk cId="705154975" sldId="413"/>
        </pc:sldMkLst>
        <pc:spChg chg="mod">
          <ac:chgData name="Timur Gubeydulin" userId="8a68f362b1be497c" providerId="LiveId" clId="{EBFB9D8C-E112-4DB2-916E-99ED5CC88AD9}" dt="2025-01-26T21:23:29.127" v="526" actId="14100"/>
          <ac:spMkLst>
            <pc:docMk/>
            <pc:sldMk cId="705154975" sldId="413"/>
            <ac:spMk id="22" creationId="{5135CCA8-D7AE-4A6E-9984-630AA7B48B38}"/>
          </ac:spMkLst>
        </pc:spChg>
        <pc:spChg chg="mod">
          <ac:chgData name="Timur Gubeydulin" userId="8a68f362b1be497c" providerId="LiveId" clId="{EBFB9D8C-E112-4DB2-916E-99ED5CC88AD9}" dt="2025-01-26T21:10:33.434" v="446" actId="12"/>
          <ac:spMkLst>
            <pc:docMk/>
            <pc:sldMk cId="705154975" sldId="413"/>
            <ac:spMk id="23" creationId="{92D4CBE4-E4DB-44B1-8876-FB49ADCD432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90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4" name="Google Shape;1064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90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4" name="Google Shape;1064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79160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90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4" name="Google Shape;1064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60227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90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4" name="Google Shape;1064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3543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74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99" name="Google Shape;899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 beige">
  <p:cSld name="обложка beige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ctrTitle"/>
          </p:nvPr>
        </p:nvSpPr>
        <p:spPr>
          <a:xfrm>
            <a:off x="521584" y="2013068"/>
            <a:ext cx="8100900" cy="7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Black"/>
              <a:buNone/>
              <a:defRPr sz="4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ubTitle" idx="1"/>
          </p:nvPr>
        </p:nvSpPr>
        <p:spPr>
          <a:xfrm>
            <a:off x="521585" y="3231108"/>
            <a:ext cx="8082600" cy="7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pic>
        <p:nvPicPr>
          <p:cNvPr id="38" name="Google Shape;3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26871" y="183874"/>
            <a:ext cx="290258" cy="3477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" name="Google Shape;39;p4"/>
          <p:cNvCxnSpPr/>
          <p:nvPr/>
        </p:nvCxnSpPr>
        <p:spPr>
          <a:xfrm>
            <a:off x="539750" y="2931790"/>
            <a:ext cx="7200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" name="Google Shape;40;p4"/>
          <p:cNvSpPr txBox="1">
            <a:spLocks noGrp="1"/>
          </p:cNvSpPr>
          <p:nvPr>
            <p:ph type="body" idx="2"/>
          </p:nvPr>
        </p:nvSpPr>
        <p:spPr>
          <a:xfrm>
            <a:off x="522287" y="1515991"/>
            <a:ext cx="8100300" cy="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Google Shape;41;p4"/>
          <p:cNvSpPr txBox="1"/>
          <p:nvPr/>
        </p:nvSpPr>
        <p:spPr>
          <a:xfrm>
            <a:off x="539750" y="226438"/>
            <a:ext cx="661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event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" name="Google Shape;42;p4"/>
          <p:cNvSpPr txBox="1"/>
          <p:nvPr/>
        </p:nvSpPr>
        <p:spPr>
          <a:xfrm>
            <a:off x="2392772" y="218912"/>
            <a:ext cx="1008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branding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" name="Google Shape;43;p4"/>
          <p:cNvSpPr txBox="1"/>
          <p:nvPr/>
        </p:nvSpPr>
        <p:spPr>
          <a:xfrm>
            <a:off x="6168914" y="226438"/>
            <a:ext cx="32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" name="Google Shape;44;p4"/>
          <p:cNvSpPr txBox="1"/>
          <p:nvPr/>
        </p:nvSpPr>
        <p:spPr>
          <a:xfrm>
            <a:off x="8247351" y="226438"/>
            <a:ext cx="43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expo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3A22FA-1DFF-47D3-B51E-8BABB0F03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8693A2-A20B-4A27-93C9-FC5648287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698A8B-B341-4B9A-B8B4-A4105934E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E36F-26F6-40C8-83AE-268AE5BB15C8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4681C9-7BC9-44B2-9E89-261B8031C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527902-4003-40AB-8DA2-CF470C7AC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21881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EF8336-C5D5-4B89-B6E0-99472A5A7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C8BF46-259A-4C58-B60D-AD132D8D13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851570-69A3-458C-89AD-F15357D9D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006369-5042-4CC9-89F9-4AB3C0880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E36F-26F6-40C8-83AE-268AE5BB15C8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A3C874-0432-45A1-9DA2-FF38E8866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0D59CE-E011-41D5-BB20-4EDF83262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56558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75CF6E-DB42-444A-A4E9-EA86EE406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EA24EE-F5C4-4BAF-8381-D2C96A0D6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7ED603-B2F5-4179-B498-0562083805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98D0F7A-1B04-4E2F-B651-19A116A7F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025A2BD-4F57-4395-B67A-7FEA8FC2AB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428BE00-9826-4042-BBD7-3C05C67F1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E36F-26F6-40C8-83AE-268AE5BB15C8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9F17B24-3806-4818-9D66-DCB68530F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C0B5FF8-304D-4AAF-8817-BBD3BC72F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42283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8D0FE-126E-458E-BDD1-62CCC07F5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44C62B-FFDC-462B-BD7F-FBCC46CDA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E36F-26F6-40C8-83AE-268AE5BB15C8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943388C-625A-4E1E-9785-49A3A5802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E35956E-76F2-4548-A3CB-E84AB326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8713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5B99529-1C2F-4E24-9667-4A7A3E1C9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E36F-26F6-40C8-83AE-268AE5BB15C8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E671489-B80C-480A-AD09-AE0C324D3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83E044-2A6C-4232-8132-3C4839768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86374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FF84F-7C38-464F-A8AD-57F77947A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125456-93E9-4486-9A2E-2185E1967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C8BF3F-56D2-49DA-9172-7F696D3E4E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B06721-2CA2-4962-9971-D053922F4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E36F-26F6-40C8-83AE-268AE5BB15C8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2C90E8-0CD5-4042-9A64-5D107DB3D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002857-1A3D-4E91-ACB9-89CF6983F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50735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2C67A-7802-42CA-9C30-B1A6BA828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2418A08-5CAC-4172-BFF3-92F67D56B4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E4AE54-8A52-442C-B1D1-F081A92877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424F19-576D-43EC-AFAA-CB886B84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E36F-26F6-40C8-83AE-268AE5BB15C8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2C2E15-1A51-429E-8319-892416ABA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E16132-0C35-44C7-A340-F02779B5C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33229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BFA656-6C4A-4124-B264-389A9C0AB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A02697-B726-4448-A762-010A0D7D52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D8075F-ACD1-45C8-B5A7-59B1D91DE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E36F-26F6-40C8-83AE-268AE5BB15C8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3B7760-AB43-46BE-AE33-07A01E74A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1379AF-33CE-4DE2-8EDF-9E3F13B6F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267606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5349F6B-921E-42BA-8EF3-50A0D8A8B2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684E7E-29BB-498F-8F91-D4CF13073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63F004-158B-4DFC-A71E-8FC3626F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E36F-26F6-40C8-83AE-268AE5BB15C8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E807A7-C0D5-4443-BDAF-B32C783A4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80BE5D-4C5B-44C1-81ED-3E8109E78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27967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екст 3 колонки">
  <p:cSld name="1_текст 3 колонки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 txBox="1">
            <a:spLocks noGrp="1"/>
          </p:cNvSpPr>
          <p:nvPr>
            <p:ph type="title"/>
          </p:nvPr>
        </p:nvSpPr>
        <p:spPr>
          <a:xfrm>
            <a:off x="539750" y="700087"/>
            <a:ext cx="80646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sldNum" idx="12"/>
          </p:nvPr>
        </p:nvSpPr>
        <p:spPr>
          <a:xfrm>
            <a:off x="8893175" y="4737338"/>
            <a:ext cx="250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8" name="Google Shape;98;p11"/>
          <p:cNvSpPr txBox="1">
            <a:spLocks noGrp="1"/>
          </p:cNvSpPr>
          <p:nvPr>
            <p:ph type="body" idx="1"/>
          </p:nvPr>
        </p:nvSpPr>
        <p:spPr>
          <a:xfrm>
            <a:off x="9251950" y="555625"/>
            <a:ext cx="1512600" cy="381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6000" tIns="45700" rIns="3600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794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794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1"/>
          <p:cNvSpPr txBox="1">
            <a:spLocks noGrp="1"/>
          </p:cNvSpPr>
          <p:nvPr>
            <p:ph type="body" idx="2"/>
          </p:nvPr>
        </p:nvSpPr>
        <p:spPr>
          <a:xfrm>
            <a:off x="539750" y="478395"/>
            <a:ext cx="38163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1pPr>
            <a:lvl2pPr marL="914400" lvl="1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361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 green">
  <p:cSld name="обложка green">
    <p:bg>
      <p:bgPr>
        <a:solidFill>
          <a:schemeClr val="dk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>
            <a:spLocks noGrp="1"/>
          </p:cNvSpPr>
          <p:nvPr>
            <p:ph type="ctrTitle"/>
          </p:nvPr>
        </p:nvSpPr>
        <p:spPr>
          <a:xfrm>
            <a:off x="521584" y="2013068"/>
            <a:ext cx="8082600" cy="7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ontserrat Black"/>
              <a:buNone/>
              <a:defRPr sz="48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1"/>
          </p:nvPr>
        </p:nvSpPr>
        <p:spPr>
          <a:xfrm>
            <a:off x="521585" y="3231108"/>
            <a:ext cx="8064600" cy="7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pic>
        <p:nvPicPr>
          <p:cNvPr id="48" name="Google Shape;48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26871" y="183874"/>
            <a:ext cx="290258" cy="3477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" name="Google Shape;49;p5"/>
          <p:cNvCxnSpPr/>
          <p:nvPr/>
        </p:nvCxnSpPr>
        <p:spPr>
          <a:xfrm>
            <a:off x="539750" y="2931790"/>
            <a:ext cx="720000" cy="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0" name="Google Shape;50;p5"/>
          <p:cNvSpPr txBox="1">
            <a:spLocks noGrp="1"/>
          </p:cNvSpPr>
          <p:nvPr>
            <p:ph type="body" idx="2"/>
          </p:nvPr>
        </p:nvSpPr>
        <p:spPr>
          <a:xfrm>
            <a:off x="522287" y="1515991"/>
            <a:ext cx="8082000" cy="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1" name="Google Shape;51;p5"/>
          <p:cNvSpPr txBox="1"/>
          <p:nvPr/>
        </p:nvSpPr>
        <p:spPr>
          <a:xfrm>
            <a:off x="539750" y="226438"/>
            <a:ext cx="661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event</a:t>
            </a:r>
            <a:endParaRPr sz="1200" b="0" i="0" u="none" strike="noStrike" cap="non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" name="Google Shape;52;p5"/>
          <p:cNvSpPr txBox="1"/>
          <p:nvPr/>
        </p:nvSpPr>
        <p:spPr>
          <a:xfrm>
            <a:off x="2392772" y="218912"/>
            <a:ext cx="1008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branding</a:t>
            </a:r>
            <a:endParaRPr sz="1200" b="0" i="0" u="none" strike="noStrike" cap="non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" name="Google Shape;53;p5"/>
          <p:cNvSpPr txBox="1"/>
          <p:nvPr/>
        </p:nvSpPr>
        <p:spPr>
          <a:xfrm>
            <a:off x="6168914" y="226438"/>
            <a:ext cx="32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pr</a:t>
            </a:r>
            <a:endParaRPr sz="1200" b="0" i="0" u="none" strike="noStrike" cap="non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" name="Google Shape;54;p5"/>
          <p:cNvSpPr txBox="1"/>
          <p:nvPr/>
        </p:nvSpPr>
        <p:spPr>
          <a:xfrm>
            <a:off x="8227933" y="226438"/>
            <a:ext cx="43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expo</a:t>
            </a:r>
            <a:endParaRPr sz="1200" b="0" i="0" u="none" strike="noStrike" cap="non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907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809C3-FF0E-4FBE-877E-5064425D2EEA}" type="datetime1">
              <a:rPr lang="ru-RU" smtClean="0"/>
              <a:pPr>
                <a:defRPr/>
              </a:pPr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45E88-F287-450D-AE4F-035A0732A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855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6960E-3281-4E22-8BC3-109AB6742FE2}" type="datetime1">
              <a:rPr lang="ru-RU" smtClean="0"/>
              <a:pPr>
                <a:defRPr/>
              </a:pPr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A2DBD-AEAA-40C5-8B56-EF1FCAB06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850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8D4DD-2161-4983-9769-45F2BBB92510}" type="datetime1">
              <a:rPr lang="ru-RU" smtClean="0"/>
              <a:pPr>
                <a:defRPr/>
              </a:pPr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1578D-43EF-4CDE-9B46-CA48E80D2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0320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E65E2-3065-49FA-80BF-3D98C822B10D}" type="datetime1">
              <a:rPr lang="ru-RU" smtClean="0"/>
              <a:pPr>
                <a:defRPr/>
              </a:pPr>
              <a:t>27.01.2025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2B4C9-FEFE-4010-9B28-7ACD3C31E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063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ECE60-D945-4694-985E-83337176BACC}" type="datetime1">
              <a:rPr lang="ru-RU" smtClean="0"/>
              <a:pPr>
                <a:defRPr/>
              </a:pPr>
              <a:t>27.01.2025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5077F-A061-454B-B4C3-32418F4BF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397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EB8E6-52FC-4229-A5B1-F2886178D102}" type="datetime1">
              <a:rPr lang="ru-RU" smtClean="0"/>
              <a:pPr>
                <a:defRPr/>
              </a:pPr>
              <a:t>27.01.2025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A0A06-2ACF-4C84-85C1-E91655F43B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950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F93DB-ECAB-45ED-A23D-A05DFCA4841C}" type="datetime1">
              <a:rPr lang="ru-RU" smtClean="0"/>
              <a:pPr>
                <a:defRPr/>
              </a:pPr>
              <a:t>27.01.2025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FD3CB-E7F4-4CF7-AB7B-FE8FC4D33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9308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5AD37-6EAB-4009-879A-E4B1899087F4}" type="datetime1">
              <a:rPr lang="ru-RU" smtClean="0"/>
              <a:pPr>
                <a:defRPr/>
              </a:pPr>
              <a:t>27.01.2025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D715F-4491-4F4B-9460-18A5D4ECB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4054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26EE9-C1D3-44FC-901E-E4AE6B6D8AC2}" type="datetime1">
              <a:rPr lang="ru-RU" smtClean="0"/>
              <a:pPr>
                <a:defRPr/>
              </a:pPr>
              <a:t>27.01.2025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ECC4A-84F6-4A03-B311-F585038C2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87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 gradient pink">
  <p:cSld name="обложка gradient pi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 txBox="1">
            <a:spLocks noGrp="1"/>
          </p:cNvSpPr>
          <p:nvPr>
            <p:ph type="ctrTitle"/>
          </p:nvPr>
        </p:nvSpPr>
        <p:spPr>
          <a:xfrm>
            <a:off x="521584" y="2013068"/>
            <a:ext cx="8100900" cy="7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Black"/>
              <a:buNone/>
              <a:defRPr sz="4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subTitle" idx="1"/>
          </p:nvPr>
        </p:nvSpPr>
        <p:spPr>
          <a:xfrm>
            <a:off x="521585" y="3231108"/>
            <a:ext cx="8082600" cy="7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pic>
        <p:nvPicPr>
          <p:cNvPr id="58" name="Google Shape;5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6871" y="183874"/>
            <a:ext cx="290258" cy="3477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6"/>
          <p:cNvCxnSpPr/>
          <p:nvPr/>
        </p:nvCxnSpPr>
        <p:spPr>
          <a:xfrm>
            <a:off x="539750" y="2931790"/>
            <a:ext cx="7200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0" name="Google Shape;60;p6"/>
          <p:cNvSpPr txBox="1">
            <a:spLocks noGrp="1"/>
          </p:cNvSpPr>
          <p:nvPr>
            <p:ph type="body" idx="2"/>
          </p:nvPr>
        </p:nvSpPr>
        <p:spPr>
          <a:xfrm>
            <a:off x="522287" y="1515991"/>
            <a:ext cx="8100300" cy="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1" name="Google Shape;61;p6"/>
          <p:cNvSpPr txBox="1"/>
          <p:nvPr/>
        </p:nvSpPr>
        <p:spPr>
          <a:xfrm>
            <a:off x="539750" y="226438"/>
            <a:ext cx="661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event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6"/>
          <p:cNvSpPr txBox="1"/>
          <p:nvPr/>
        </p:nvSpPr>
        <p:spPr>
          <a:xfrm>
            <a:off x="2392772" y="218912"/>
            <a:ext cx="1008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branding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6"/>
          <p:cNvSpPr txBox="1"/>
          <p:nvPr/>
        </p:nvSpPr>
        <p:spPr>
          <a:xfrm>
            <a:off x="6168914" y="226438"/>
            <a:ext cx="32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6"/>
          <p:cNvSpPr txBox="1"/>
          <p:nvPr/>
        </p:nvSpPr>
        <p:spPr>
          <a:xfrm>
            <a:off x="8247351" y="226438"/>
            <a:ext cx="43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expo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8AFEC-BBCC-44E0-A39B-A8600991DB91}" type="datetime1">
              <a:rPr lang="ru-RU" smtClean="0"/>
              <a:pPr>
                <a:defRPr/>
              </a:pPr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A51FE-92ED-4BFE-B8AA-31AB5CA6CC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070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CE30F-46E7-4352-8A1F-E8AC91541B24}" type="datetime1">
              <a:rPr lang="ru-RU" smtClean="0"/>
              <a:pPr>
                <a:defRPr/>
              </a:pPr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F07E4-2053-48EE-84E3-9A65BF676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3882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127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 gradient blue">
  <p:cSld name="обложка gradient blu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ctrTitle"/>
          </p:nvPr>
        </p:nvSpPr>
        <p:spPr>
          <a:xfrm>
            <a:off x="521584" y="2013068"/>
            <a:ext cx="8100900" cy="7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Black"/>
              <a:buNone/>
              <a:defRPr sz="4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subTitle" idx="1"/>
          </p:nvPr>
        </p:nvSpPr>
        <p:spPr>
          <a:xfrm>
            <a:off x="521585" y="3231108"/>
            <a:ext cx="8082600" cy="7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pic>
        <p:nvPicPr>
          <p:cNvPr id="68" name="Google Shape;6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6871" y="155702"/>
            <a:ext cx="290258" cy="3477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" name="Google Shape;69;p7"/>
          <p:cNvCxnSpPr/>
          <p:nvPr/>
        </p:nvCxnSpPr>
        <p:spPr>
          <a:xfrm>
            <a:off x="539750" y="2931790"/>
            <a:ext cx="7200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0" name="Google Shape;70;p7"/>
          <p:cNvSpPr txBox="1">
            <a:spLocks noGrp="1"/>
          </p:cNvSpPr>
          <p:nvPr>
            <p:ph type="body" idx="2"/>
          </p:nvPr>
        </p:nvSpPr>
        <p:spPr>
          <a:xfrm>
            <a:off x="522287" y="1515991"/>
            <a:ext cx="8100300" cy="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1" name="Google Shape;71;p7"/>
          <p:cNvSpPr txBox="1"/>
          <p:nvPr/>
        </p:nvSpPr>
        <p:spPr>
          <a:xfrm>
            <a:off x="539750" y="226438"/>
            <a:ext cx="661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event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7"/>
          <p:cNvSpPr txBox="1"/>
          <p:nvPr/>
        </p:nvSpPr>
        <p:spPr>
          <a:xfrm>
            <a:off x="2392772" y="218912"/>
            <a:ext cx="1008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branding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7"/>
          <p:cNvSpPr txBox="1"/>
          <p:nvPr/>
        </p:nvSpPr>
        <p:spPr>
          <a:xfrm>
            <a:off x="6168914" y="226438"/>
            <a:ext cx="32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7"/>
          <p:cNvSpPr txBox="1"/>
          <p:nvPr/>
        </p:nvSpPr>
        <p:spPr>
          <a:xfrm>
            <a:off x="8247351" y="226438"/>
            <a:ext cx="43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expo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 gradient green">
  <p:cSld name="обложка gradient gree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 txBox="1">
            <a:spLocks noGrp="1"/>
          </p:cNvSpPr>
          <p:nvPr>
            <p:ph type="ctrTitle"/>
          </p:nvPr>
        </p:nvSpPr>
        <p:spPr>
          <a:xfrm>
            <a:off x="521584" y="2013068"/>
            <a:ext cx="8100900" cy="7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Black"/>
              <a:buNone/>
              <a:defRPr sz="4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77" name="Google Shape;77;p8"/>
          <p:cNvSpPr txBox="1">
            <a:spLocks noGrp="1"/>
          </p:cNvSpPr>
          <p:nvPr>
            <p:ph type="subTitle" idx="1"/>
          </p:nvPr>
        </p:nvSpPr>
        <p:spPr>
          <a:xfrm>
            <a:off x="521585" y="3231108"/>
            <a:ext cx="8082600" cy="7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pic>
        <p:nvPicPr>
          <p:cNvPr id="78" name="Google Shape;7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6871" y="183874"/>
            <a:ext cx="290258" cy="3477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" name="Google Shape;79;p8"/>
          <p:cNvCxnSpPr/>
          <p:nvPr/>
        </p:nvCxnSpPr>
        <p:spPr>
          <a:xfrm>
            <a:off x="539750" y="2931790"/>
            <a:ext cx="7200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0" name="Google Shape;80;p8"/>
          <p:cNvSpPr txBox="1">
            <a:spLocks noGrp="1"/>
          </p:cNvSpPr>
          <p:nvPr>
            <p:ph type="body" idx="2"/>
          </p:nvPr>
        </p:nvSpPr>
        <p:spPr>
          <a:xfrm>
            <a:off x="522287" y="1515991"/>
            <a:ext cx="8100300" cy="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1" name="Google Shape;81;p8"/>
          <p:cNvSpPr txBox="1"/>
          <p:nvPr/>
        </p:nvSpPr>
        <p:spPr>
          <a:xfrm>
            <a:off x="539750" y="226438"/>
            <a:ext cx="661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event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8"/>
          <p:cNvSpPr txBox="1"/>
          <p:nvPr/>
        </p:nvSpPr>
        <p:spPr>
          <a:xfrm>
            <a:off x="2392772" y="218912"/>
            <a:ext cx="1008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branding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8"/>
          <p:cNvSpPr txBox="1"/>
          <p:nvPr/>
        </p:nvSpPr>
        <p:spPr>
          <a:xfrm>
            <a:off x="6168914" y="226438"/>
            <a:ext cx="32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8"/>
          <p:cNvSpPr txBox="1"/>
          <p:nvPr/>
        </p:nvSpPr>
        <p:spPr>
          <a:xfrm>
            <a:off x="8247351" y="226438"/>
            <a:ext cx="43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expo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>
  <p:cSld name="контакты"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9"/>
          <p:cNvSpPr/>
          <p:nvPr/>
        </p:nvSpPr>
        <p:spPr>
          <a:xfrm>
            <a:off x="8893174" y="0"/>
            <a:ext cx="253579" cy="339785"/>
          </a:xfrm>
          <a:custGeom>
            <a:avLst/>
            <a:gdLst/>
            <a:ahLst/>
            <a:cxnLst/>
            <a:rect l="l" t="t" r="r" b="b"/>
            <a:pathLst>
              <a:path w="2205037" h="2954655" extrusionOk="0">
                <a:moveTo>
                  <a:pt x="77153" y="2433638"/>
                </a:moveTo>
                <a:cubicBezTo>
                  <a:pt x="129540" y="2546033"/>
                  <a:pt x="207645" y="2648903"/>
                  <a:pt x="305753" y="2726055"/>
                </a:cubicBezTo>
                <a:cubicBezTo>
                  <a:pt x="407670" y="2807018"/>
                  <a:pt x="523875" y="2863215"/>
                  <a:pt x="647700" y="2898458"/>
                </a:cubicBezTo>
                <a:cubicBezTo>
                  <a:pt x="784860" y="2937510"/>
                  <a:pt x="925830" y="2954655"/>
                  <a:pt x="1070610" y="2954655"/>
                </a:cubicBezTo>
                <a:lnTo>
                  <a:pt x="2205038" y="2950845"/>
                </a:lnTo>
                <a:lnTo>
                  <a:pt x="2201228" y="0"/>
                </a:lnTo>
                <a:lnTo>
                  <a:pt x="1074420" y="0"/>
                </a:lnTo>
                <a:cubicBezTo>
                  <a:pt x="941070" y="0"/>
                  <a:pt x="810578" y="17145"/>
                  <a:pt x="683895" y="56198"/>
                </a:cubicBezTo>
                <a:cubicBezTo>
                  <a:pt x="557213" y="91440"/>
                  <a:pt x="441008" y="147638"/>
                  <a:pt x="339090" y="228600"/>
                </a:cubicBezTo>
                <a:cubicBezTo>
                  <a:pt x="237173" y="305753"/>
                  <a:pt x="152400" y="408623"/>
                  <a:pt x="92393" y="521018"/>
                </a:cubicBezTo>
                <a:cubicBezTo>
                  <a:pt x="28575" y="651510"/>
                  <a:pt x="953" y="792385"/>
                  <a:pt x="953" y="943928"/>
                </a:cubicBezTo>
                <a:cubicBezTo>
                  <a:pt x="953" y="1095470"/>
                  <a:pt x="0" y="1867757"/>
                  <a:pt x="0" y="2014538"/>
                </a:cubicBezTo>
                <a:cubicBezTo>
                  <a:pt x="0" y="2161318"/>
                  <a:pt x="17145" y="2299335"/>
                  <a:pt x="77153" y="24336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7" name="Google Shape;8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51133" y="90612"/>
            <a:ext cx="132117" cy="15827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9"/>
          <p:cNvSpPr txBox="1"/>
          <p:nvPr/>
        </p:nvSpPr>
        <p:spPr>
          <a:xfrm rot="-5400000">
            <a:off x="8720974" y="727935"/>
            <a:ext cx="586800" cy="2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0" rIns="72000" bIns="0" anchor="t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818"/>
              </a:buClr>
              <a:buSzPts val="700"/>
              <a:buFont typeface="Arial"/>
              <a:buNone/>
            </a:pPr>
            <a:r>
              <a:rPr lang="ru-RU" sz="700" b="0" i="0" u="none" strike="noStrike" cap="none">
                <a:solidFill>
                  <a:srgbClr val="003818"/>
                </a:solidFill>
                <a:latin typeface="Montserrat"/>
                <a:ea typeface="Montserrat"/>
                <a:cs typeface="Montserrat"/>
                <a:sym typeface="Montserrat"/>
              </a:rPr>
              <a:t>4dru.com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052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24780-7F39-43F4-A0FE-71EEF02F7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72F144-EBF5-4720-85C7-4ADA6D67E3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DEEE57-DF92-4D88-BA93-6D1D9C2C7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E36F-26F6-40C8-83AE-268AE5BB15C8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C5C066-4223-48B4-BACA-01C5CD51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6831A6-A4F7-400B-86D5-B1174F879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8090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FD892-96CC-453F-8EC5-3AC3B99E8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165F59-3668-4070-8E1A-43AD12042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8CAEB2-0D94-4D01-88C2-D2A6E0E64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16960E-3281-4E22-8BC3-109AB6742FE2}" type="datetime1">
              <a:rPr lang="ru-RU" smtClean="0"/>
              <a:pPr>
                <a:defRPr/>
              </a:pPr>
              <a:t>27.01.2025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A23E4D-37A7-4F7B-A330-840E980B3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91A7E0-C80C-4700-80E9-5B6E1CC8D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A2DBD-AEAA-40C5-8B56-EF1FCAB067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75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9750" y="700088"/>
            <a:ext cx="80646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9749" y="1563687"/>
            <a:ext cx="8064600" cy="28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292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893175" y="4737338"/>
            <a:ext cx="250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7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D7399C-B0DB-44FD-AA67-3A43B2C66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84F406-643B-45DE-B0B2-AA42BC0C5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3CC5C3-F428-40D9-B5E4-36214EDA9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DE36F-26F6-40C8-83AE-268AE5BB15C8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DAA7A4-4E06-4CF8-966C-332667D952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C740FD-885D-45A5-82F5-4E61285AD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59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90" r:id="rId12"/>
    <p:sldLayoutId id="2147483708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AF581D-A5E6-44A2-8B5E-93E6B66AED7B}" type="datetime1">
              <a:rPr lang="ru-RU" smtClean="0"/>
              <a:pPr>
                <a:defRPr/>
              </a:pPr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693C08-7241-43D2-881B-1781FB951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38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B38298F-28F1-423E-A691-EE2163D55FDA}"/>
              </a:ext>
            </a:extLst>
          </p:cNvPr>
          <p:cNvSpPr txBox="1"/>
          <p:nvPr/>
        </p:nvSpPr>
        <p:spPr>
          <a:xfrm>
            <a:off x="2276512" y="3782368"/>
            <a:ext cx="48029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chemeClr val="tx1"/>
                </a:solidFill>
                <a:latin typeface="Montserrat" panose="00000500000000000000" pitchFamily="2" charset="-52"/>
                <a:ea typeface="SF Pro Text" panose="00000500000000000000" pitchFamily="2" charset="0"/>
              </a:rPr>
              <a:t>ДАМИР ГУБЕЙДУЛИН </a:t>
            </a:r>
          </a:p>
          <a:p>
            <a:pPr algn="ctr"/>
            <a:endParaRPr lang="ru-RU" sz="1200" i="1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-52"/>
              <a:ea typeface="SF Pro Text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BEDD22-7D5D-47B2-9A8E-06E9012B089C}"/>
              </a:ext>
            </a:extLst>
          </p:cNvPr>
          <p:cNvSpPr txBox="1"/>
          <p:nvPr/>
        </p:nvSpPr>
        <p:spPr>
          <a:xfrm>
            <a:off x="1143000" y="4597628"/>
            <a:ext cx="6858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1350" dirty="0">
                <a:solidFill>
                  <a:schemeClr val="tx1"/>
                </a:solidFill>
                <a:latin typeface="Montserrat" panose="00000500000000000000" pitchFamily="2" charset="-52"/>
                <a:ea typeface="SF Pro Text" panose="00000500000000000000" pitchFamily="2" charset="0"/>
              </a:rPr>
              <a:t>Москва</a:t>
            </a:r>
          </a:p>
          <a:p>
            <a:pPr algn="ctr" eaLnBrk="1" hangingPunct="1"/>
            <a:r>
              <a:rPr lang="ru-RU" sz="1350" dirty="0">
                <a:solidFill>
                  <a:schemeClr val="tx1"/>
                </a:solidFill>
                <a:latin typeface="Montserrat" panose="00000500000000000000" pitchFamily="2" charset="-52"/>
                <a:ea typeface="SF Pro Text" panose="00000500000000000000" pitchFamily="2" charset="0"/>
              </a:rPr>
              <a:t>27 января 2025 г.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CF3C28-935F-4A91-B51C-1447EA54FB41}"/>
              </a:ext>
            </a:extLst>
          </p:cNvPr>
          <p:cNvSpPr txBox="1"/>
          <p:nvPr/>
        </p:nvSpPr>
        <p:spPr>
          <a:xfrm>
            <a:off x="1881151" y="2417861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15869" eaLnBrk="1" fontAlgn="auto" hangingPunct="1">
              <a:spcAft>
                <a:spcPts val="0"/>
              </a:spcAft>
              <a:defRPr/>
            </a:pPr>
            <a:r>
              <a:rPr lang="en-US" sz="1400" b="1" dirty="0">
                <a:solidFill>
                  <a:sysClr val="window" lastClr="FFFFFF"/>
                </a:solidFill>
                <a:ea typeface="SF Pro Text" panose="00000500000000000000" pitchFamily="2" charset="0"/>
              </a:rPr>
              <a:t>PR </a:t>
            </a:r>
            <a:r>
              <a:rPr lang="ru-RU" sz="1400" b="1" dirty="0">
                <a:solidFill>
                  <a:sysClr val="window" lastClr="FFFFFF"/>
                </a:solidFill>
                <a:ea typeface="SF Pro Text" panose="00000500000000000000" pitchFamily="2" charset="0"/>
              </a:rPr>
              <a:t>Стратегия 2024 </a:t>
            </a:r>
          </a:p>
        </p:txBody>
      </p:sp>
      <p:sp>
        <p:nvSpPr>
          <p:cNvPr id="9" name="Google Shape;1010;p109">
            <a:extLst>
              <a:ext uri="{FF2B5EF4-FFF2-40B4-BE49-F238E27FC236}">
                <a16:creationId xmlns:a16="http://schemas.microsoft.com/office/drawing/2014/main" id="{6316948A-B311-401F-A5F4-5E4AD60B3DDE}"/>
              </a:ext>
            </a:extLst>
          </p:cNvPr>
          <p:cNvSpPr txBox="1">
            <a:spLocks/>
          </p:cNvSpPr>
          <p:nvPr/>
        </p:nvSpPr>
        <p:spPr>
          <a:xfrm>
            <a:off x="488611" y="509552"/>
            <a:ext cx="7692127" cy="2919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800"/>
              <a:buFont typeface="Montserrat Black"/>
              <a:buNone/>
            </a:pP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Тренды </a:t>
            </a:r>
            <a:r>
              <a:rPr lang="en-US" sz="3600" dirty="0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ECOM </a:t>
            </a:r>
            <a:r>
              <a:rPr lang="ru-RU" sz="3600" dirty="0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:</a:t>
            </a:r>
            <a:endParaRPr lang="en-US" sz="3600" dirty="0">
              <a:solidFill>
                <a:schemeClr val="tx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algn="ctr">
              <a:buClr>
                <a:schemeClr val="dk1"/>
              </a:buClr>
              <a:buSzPts val="1800"/>
              <a:buFont typeface="Montserrat Black"/>
              <a:buNone/>
            </a:pPr>
            <a:endParaRPr lang="en-US" sz="3600" dirty="0">
              <a:solidFill>
                <a:schemeClr val="tx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algn="ctr">
              <a:buClr>
                <a:schemeClr val="dk1"/>
              </a:buClr>
              <a:buSzPts val="1800"/>
              <a:buFont typeface="Montserrat Black"/>
              <a:buNone/>
            </a:pPr>
            <a:r>
              <a:rPr lang="ru-RU" sz="4000" dirty="0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Итоги рынков Е-Ком и «смежных» </a:t>
            </a:r>
            <a:endParaRPr lang="en-US" sz="4000" dirty="0">
              <a:solidFill>
                <a:schemeClr val="tx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algn="ctr">
              <a:buClr>
                <a:schemeClr val="dk1"/>
              </a:buClr>
              <a:buSzPts val="1800"/>
              <a:buFont typeface="Montserrat Black"/>
              <a:buNone/>
            </a:pPr>
            <a:r>
              <a:rPr lang="ru-RU" sz="4000" dirty="0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9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  <p:sp>
        <p:nvSpPr>
          <p:cNvPr id="904" name="Google Shape;904;p98"/>
          <p:cNvSpPr txBox="1"/>
          <p:nvPr/>
        </p:nvSpPr>
        <p:spPr>
          <a:xfrm>
            <a:off x="539750" y="1353579"/>
            <a:ext cx="7883100" cy="3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161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5" name="Google Shape;905;p98"/>
          <p:cNvSpPr txBox="1"/>
          <p:nvPr/>
        </p:nvSpPr>
        <p:spPr>
          <a:xfrm>
            <a:off x="586375" y="889488"/>
            <a:ext cx="4946650" cy="301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lang="ru-RU" sz="105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Дамир </a:t>
            </a:r>
            <a:r>
              <a:rPr lang="ru-RU" sz="16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Губейдулин</a:t>
            </a:r>
            <a:endParaRPr lang="ru-RU" sz="16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lang="ru-RU"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Контакты: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+ 7 985 786 13 95</a:t>
            </a:r>
            <a:endParaRPr lang="ru-RU"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lang="ru-RU" sz="105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Телеграм канал ритейл аналитики:</a:t>
            </a:r>
            <a:endParaRPr lang="en-US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lang="ru-RU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lang="ru-RU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lang="ru-RU" sz="105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lang="ru-RU" sz="105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lang="ru-RU" sz="105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lang="ru-RU" sz="105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lang="en-US" sz="105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6C188D6-4DCA-4959-8032-AFA67938D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650" y="749030"/>
            <a:ext cx="3403964" cy="3645440"/>
          </a:xfrm>
          <a:prstGeom prst="rect">
            <a:avLst/>
          </a:prstGeom>
        </p:spPr>
      </p:pic>
      <p:sp>
        <p:nvSpPr>
          <p:cNvPr id="8" name="Google Shape;968;p105">
            <a:extLst>
              <a:ext uri="{FF2B5EF4-FFF2-40B4-BE49-F238E27FC236}">
                <a16:creationId xmlns:a16="http://schemas.microsoft.com/office/drawing/2014/main" id="{C903EAD7-B49F-4A59-9BB7-22506A74EA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250" y="256594"/>
            <a:ext cx="80646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Black"/>
              <a:buNone/>
            </a:pPr>
            <a:r>
              <a:rPr lang="ru-RU" dirty="0">
                <a:latin typeface="Montserrat Black"/>
                <a:ea typeface="Montserrat Black"/>
                <a:cs typeface="Montserrat Black"/>
                <a:sym typeface="Montserrat Black"/>
              </a:rPr>
              <a:t>Спасибо за внимание! </a:t>
            </a:r>
            <a:endParaRPr dirty="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F0C502-F8D2-4744-99BF-9C508A34B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75" y="2571750"/>
            <a:ext cx="2289448" cy="25573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C3073AB-96E3-4A61-8111-B11FE2ED4DB5}"/>
              </a:ext>
            </a:extLst>
          </p:cNvPr>
          <p:cNvSpPr txBox="1"/>
          <p:nvPr/>
        </p:nvSpPr>
        <p:spPr>
          <a:xfrm>
            <a:off x="92766" y="694633"/>
            <a:ext cx="7641243" cy="4967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rtl="0">
              <a:lnSpc>
                <a:spcPct val="120000"/>
              </a:lnSpc>
              <a:spcBef>
                <a:spcPts val="19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ourier New" panose="02070309020205020404" pitchFamily="49" charset="0"/>
              <a:buChar char="o"/>
            </a:pPr>
            <a:r>
              <a:rPr lang="ru-RU" b="0" i="0" u="none" strike="noStrike" cap="none" dirty="0">
                <a:solidFill>
                  <a:schemeClr val="tx1"/>
                </a:solidFill>
                <a:latin typeface="Montserrat" panose="00000500000000000000" pitchFamily="2" charset="-52"/>
                <a:ea typeface="Montserrat"/>
                <a:cs typeface="Calibri" panose="020F0502020204030204" pitchFamily="34" charset="0"/>
                <a:sym typeface="Montserrat"/>
              </a:rPr>
              <a:t>Итоги года в ЕСОМ 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19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ourier New" panose="02070309020205020404" pitchFamily="49" charset="0"/>
              <a:buChar char="o"/>
            </a:pPr>
            <a:r>
              <a:rPr lang="ru-RU" b="0" i="0" u="none" strike="noStrike" cap="none" dirty="0">
                <a:solidFill>
                  <a:schemeClr val="tx1"/>
                </a:solidFill>
                <a:latin typeface="Montserrat" panose="00000500000000000000" pitchFamily="2" charset="-52"/>
                <a:ea typeface="Montserrat"/>
                <a:cs typeface="Calibri" panose="020F0502020204030204" pitchFamily="34" charset="0"/>
                <a:sym typeface="Montserrat"/>
              </a:rPr>
              <a:t>Ключевые тренды рынка ЕСОМ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19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/>
                </a:solidFill>
                <a:latin typeface="Montserrat" panose="00000500000000000000" pitchFamily="2" charset="-52"/>
                <a:ea typeface="Montserrat"/>
                <a:cs typeface="Calibri" panose="020F0502020204030204" pitchFamily="34" charset="0"/>
                <a:sym typeface="Montserrat"/>
              </a:rPr>
              <a:t>Рекламный профиль маркетплейсов в 2024 году 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19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/>
                </a:solidFill>
                <a:latin typeface="Montserrat" panose="00000500000000000000" pitchFamily="2" charset="-52"/>
                <a:ea typeface="Montserrat"/>
                <a:cs typeface="Calibri" panose="020F0502020204030204" pitchFamily="34" charset="0"/>
                <a:sym typeface="Montserrat"/>
              </a:rPr>
              <a:t>Анализ рекламного потенциала главных страниц маркетплейсов 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19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/>
                </a:solidFill>
                <a:latin typeface="Montserrat" panose="00000500000000000000" pitchFamily="2" charset="-52"/>
                <a:ea typeface="Montserrat"/>
                <a:cs typeface="Calibri" panose="020F0502020204030204" pitchFamily="34" charset="0"/>
                <a:sym typeface="Montserrat"/>
              </a:rPr>
              <a:t>Исследование рекламного потенциала главных страниц трёх крупнейших российских маркетплейсов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19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/>
                </a:solidFill>
                <a:latin typeface="Montserrat" panose="00000500000000000000" pitchFamily="2" charset="-52"/>
                <a:ea typeface="Montserrat"/>
                <a:cs typeface="Calibri" panose="020F0502020204030204" pitchFamily="34" charset="0"/>
                <a:sym typeface="Montserrat"/>
              </a:rPr>
              <a:t>Кейс сервиса Купер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19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ourier New" panose="02070309020205020404" pitchFamily="49" charset="0"/>
              <a:buChar char="o"/>
            </a:pPr>
            <a:r>
              <a:rPr lang="ru-RU" b="1" i="1" dirty="0">
                <a:solidFill>
                  <a:schemeClr val="tx1"/>
                </a:solidFill>
                <a:latin typeface="Montserrat" panose="00000500000000000000" pitchFamily="2" charset="-52"/>
                <a:ea typeface="Montserrat"/>
                <a:cs typeface="Calibri" panose="020F0502020204030204" pitchFamily="34" charset="0"/>
                <a:sym typeface="Montserrat"/>
              </a:rPr>
              <a:t>Приложения: </a:t>
            </a:r>
            <a:r>
              <a:rPr lang="ru-RU" dirty="0" err="1">
                <a:solidFill>
                  <a:schemeClr val="tx1"/>
                </a:solidFill>
                <a:latin typeface="Montserrat" panose="00000500000000000000" pitchFamily="2" charset="-52"/>
                <a:ea typeface="Montserrat"/>
                <a:cs typeface="Calibri" panose="020F0502020204030204" pitchFamily="34" charset="0"/>
                <a:sym typeface="Montserrat"/>
              </a:rPr>
              <a:t>Brandformance</a:t>
            </a:r>
            <a:r>
              <a:rPr lang="ru-RU">
                <a:solidFill>
                  <a:schemeClr val="tx1"/>
                </a:solidFill>
                <a:latin typeface="Montserrat" panose="00000500000000000000" pitchFamily="2" charset="-52"/>
                <a:ea typeface="Montserrat"/>
                <a:cs typeface="Calibri" panose="020F0502020204030204" pitchFamily="34" charset="0"/>
                <a:sym typeface="Montserrat"/>
              </a:rPr>
              <a:t>: Ритейл </a:t>
            </a:r>
            <a:r>
              <a:rPr lang="ru-RU" dirty="0">
                <a:solidFill>
                  <a:schemeClr val="tx1"/>
                </a:solidFill>
                <a:latin typeface="Montserrat" panose="00000500000000000000" pitchFamily="2" charset="-52"/>
                <a:ea typeface="Montserrat"/>
                <a:cs typeface="Calibri" panose="020F0502020204030204" pitchFamily="34" charset="0"/>
                <a:sym typeface="Montserrat"/>
              </a:rPr>
              <a:t>медиа в России и мире - причины роста, уникальные особенности, драйвер продаж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19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ourier New" panose="02070309020205020404" pitchFamily="49" charset="0"/>
              <a:buChar char="o"/>
            </a:pPr>
            <a:endParaRPr lang="ru-RU" dirty="0">
              <a:solidFill>
                <a:schemeClr val="tx1"/>
              </a:solidFill>
              <a:latin typeface="Montserrat" panose="00000500000000000000" pitchFamily="2" charset="-52"/>
              <a:ea typeface="Montserrat"/>
              <a:cs typeface="Calibri" panose="020F0502020204030204" pitchFamily="34" charset="0"/>
              <a:sym typeface="Montserrat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19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ourier New" panose="02070309020205020404" pitchFamily="49" charset="0"/>
              <a:buChar char="o"/>
            </a:pPr>
            <a:endParaRPr lang="ru-RU" b="0" i="0" u="none" strike="noStrike" cap="none" dirty="0">
              <a:solidFill>
                <a:schemeClr val="tx1"/>
              </a:solidFill>
              <a:latin typeface="Montserrat" panose="00000500000000000000" pitchFamily="2" charset="-52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9" name="Google Shape;1010;p109">
            <a:extLst>
              <a:ext uri="{FF2B5EF4-FFF2-40B4-BE49-F238E27FC236}">
                <a16:creationId xmlns:a16="http://schemas.microsoft.com/office/drawing/2014/main" id="{E530DC7D-4595-4D3D-BCE7-1EF1F97C3FD1}"/>
              </a:ext>
            </a:extLst>
          </p:cNvPr>
          <p:cNvSpPr txBox="1">
            <a:spLocks/>
          </p:cNvSpPr>
          <p:nvPr/>
        </p:nvSpPr>
        <p:spPr>
          <a:xfrm>
            <a:off x="691096" y="160281"/>
            <a:ext cx="3642738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800"/>
              <a:buFont typeface="Montserrat Black"/>
              <a:buNone/>
            </a:pPr>
            <a:r>
              <a:rPr lang="ru-RU" sz="2400" b="1" dirty="0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Содержание </a:t>
            </a:r>
          </a:p>
        </p:txBody>
      </p:sp>
    </p:spTree>
    <p:extLst>
      <p:ext uri="{BB962C8B-B14F-4D97-AF65-F5344CB8AC3E}">
        <p14:creationId xmlns:p14="http://schemas.microsoft.com/office/powerpoint/2010/main" val="4291410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1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0A3252-B744-4E3A-820E-0231D51388CD}"/>
              </a:ext>
            </a:extLst>
          </p:cNvPr>
          <p:cNvSpPr txBox="1"/>
          <p:nvPr/>
        </p:nvSpPr>
        <p:spPr>
          <a:xfrm>
            <a:off x="146583" y="563462"/>
            <a:ext cx="8997391" cy="4452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b="1" u="sng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Основные показатели* :</a:t>
            </a:r>
          </a:p>
          <a:p>
            <a:pPr marL="171450" indent="-17145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Общий оборот онлайн-магазинов вырос на 20%.</a:t>
            </a:r>
          </a:p>
          <a:p>
            <a:pPr marL="171450" indent="-17145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Количество покупок увеличилось на 17%.</a:t>
            </a:r>
          </a:p>
          <a:p>
            <a:pPr marL="171450" indent="-17145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Средний чек поднялся на 3%, до 1 282 рублей.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100" b="1" u="sng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Малые площадки как драйвер роста: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10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Небольшие магазины (до 1 млн рублей в месяц) выросли на 78%, с оборотом +72%.</a:t>
            </a:r>
          </a:p>
          <a:p>
            <a:pPr marL="171450" indent="-17145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Средние магазины (до 15 млн рублей) увеличили оборот на 43%.</a:t>
            </a:r>
          </a:p>
          <a:p>
            <a:pPr marL="171450" indent="-17145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Крупные площадки (свыше 15 млн рублей) показали рост на 41%,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sz="110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но средний чек снизился на 8%.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ru-RU" sz="1100" dirty="0">
              <a:solidFill>
                <a:schemeClr val="tx1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10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Покупатели готовы платить больше за уникальные товары и персонализированный сервис.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10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 прогнозам на 2025 год нас ждет продолжение роста малого бизнеса </a:t>
            </a:r>
            <a:r>
              <a:rPr lang="ru-RU" sz="1100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110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искусственный интеллект усилит роль в продажах.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ru-RU" sz="1100" dirty="0">
              <a:solidFill>
                <a:schemeClr val="tx1"/>
              </a:solidFill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ru-RU" sz="1100" dirty="0">
              <a:solidFill>
                <a:schemeClr val="tx1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10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1100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 данным сервиса "</a:t>
            </a:r>
            <a:r>
              <a:rPr lang="ru-RU" sz="1100" i="1" dirty="0" err="1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ЮKassa</a:t>
            </a:r>
            <a:r>
              <a:rPr lang="ru-RU" sz="1100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" (сервис для приема онлайн- и офлайн-платежей компании ООН НКО "</a:t>
            </a:r>
            <a:r>
              <a:rPr lang="ru-RU" sz="1100" i="1" dirty="0" err="1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ЮМани</a:t>
            </a:r>
            <a:r>
              <a:rPr lang="ru-RU" sz="1100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" - "</a:t>
            </a:r>
            <a:r>
              <a:rPr lang="ru-RU" sz="1100" i="1" dirty="0" err="1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ЮMoney</a:t>
            </a:r>
            <a:r>
              <a:rPr lang="ru-RU" sz="1100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")</a:t>
            </a:r>
          </a:p>
        </p:txBody>
      </p:sp>
      <p:sp>
        <p:nvSpPr>
          <p:cNvPr id="22" name="Google Shape;968;p105">
            <a:extLst>
              <a:ext uri="{FF2B5EF4-FFF2-40B4-BE49-F238E27FC236}">
                <a16:creationId xmlns:a16="http://schemas.microsoft.com/office/drawing/2014/main" id="{9779FFD3-BC99-4E83-A56A-3013AF897E55}"/>
              </a:ext>
            </a:extLst>
          </p:cNvPr>
          <p:cNvSpPr txBox="1">
            <a:spLocks/>
          </p:cNvSpPr>
          <p:nvPr/>
        </p:nvSpPr>
        <p:spPr>
          <a:xfrm>
            <a:off x="225591" y="131761"/>
            <a:ext cx="8771826" cy="5732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45700" rIns="0" bIns="45700" rtlCol="0" anchor="ctr" anchorCtr="0">
            <a:noAutofit/>
          </a:bodyPr>
          <a:lstStyle>
            <a:lvl1pPr marR="0"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1" i="0" u="none" strike="noStrike" kern="1200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lnSpc>
                <a:spcPct val="100000"/>
              </a:lnSpc>
              <a:buSzPts val="1800"/>
              <a:buFont typeface="Montserrat Black"/>
              <a:buNone/>
            </a:pPr>
            <a:r>
              <a:rPr lang="ru-RU" sz="1800" dirty="0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Итоги года в e-</a:t>
            </a:r>
            <a:r>
              <a:rPr lang="ru-RU" sz="1800" dirty="0" err="1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commerce</a:t>
            </a:r>
            <a:r>
              <a:rPr lang="ru-RU" sz="1800" dirty="0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: малый бизнес растёт быстрее крупного</a:t>
            </a:r>
          </a:p>
          <a:p>
            <a:pPr>
              <a:lnSpc>
                <a:spcPct val="100000"/>
              </a:lnSpc>
              <a:buSzPts val="1800"/>
              <a:buFont typeface="Montserrat Black"/>
              <a:buNone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D542913-5154-4367-9B71-D8ADCEDF7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296" y="481631"/>
            <a:ext cx="2855101" cy="29037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1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0A3252-B744-4E3A-820E-0231D51388CD}"/>
              </a:ext>
            </a:extLst>
          </p:cNvPr>
          <p:cNvSpPr txBox="1"/>
          <p:nvPr/>
        </p:nvSpPr>
        <p:spPr>
          <a:xfrm>
            <a:off x="146583" y="563462"/>
            <a:ext cx="8997391" cy="4473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100" b="1" u="sng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Лидеры по динамике</a:t>
            </a:r>
            <a:r>
              <a:rPr lang="ru-RU" sz="1100" b="1" u="sng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71450" indent="-17145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Одежда: оборот вырос на 31%.</a:t>
            </a:r>
          </a:p>
          <a:p>
            <a:pPr marL="171450" indent="-17145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Строительство и ремонт: оборот стройматериалов увеличился на 89%.</a:t>
            </a:r>
          </a:p>
          <a:p>
            <a:pPr marL="171450" indent="-17145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Спорт и туризм: оборот увеличился на 69%.</a:t>
            </a:r>
          </a:p>
          <a:p>
            <a:pPr marL="171450" indent="-17145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Оборот кафе и ресторанов вырос вдвое.</a:t>
            </a:r>
          </a:p>
          <a:p>
            <a:pPr marL="171450" indent="-17145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Спортивные клубы удвоили оборот.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sz="1100" b="1" u="sng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Лидеры по популярности, ТОП 5: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sz="1100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Согласно предварительным данным ассоциации компаний интернет-торговли (АКИТ), топ-5 самых популярных категорий товаров в интернете в 2024 г. остался прежним:</a:t>
            </a:r>
          </a:p>
          <a:p>
            <a:pPr marL="228600" indent="-228600">
              <a:lnSpc>
                <a:spcPct val="100000"/>
              </a:lnSpc>
              <a:spcAft>
                <a:spcPts val="800"/>
              </a:spcAft>
              <a:buAutoNum type="arabicPeriod"/>
            </a:pPr>
            <a:r>
              <a:rPr lang="ru-RU" sz="1100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Цифровая и бытовая техника (15,1% от всех покупок), </a:t>
            </a:r>
          </a:p>
          <a:p>
            <a:pPr marL="228600" indent="-228600">
              <a:lnSpc>
                <a:spcPct val="100000"/>
              </a:lnSpc>
              <a:spcAft>
                <a:spcPts val="800"/>
              </a:spcAft>
              <a:buAutoNum type="arabicPeriod"/>
            </a:pPr>
            <a:r>
              <a:rPr lang="ru-RU" sz="1100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Мебель и товары для дома (14,9%),</a:t>
            </a:r>
          </a:p>
          <a:p>
            <a:pPr marL="228600" indent="-228600">
              <a:lnSpc>
                <a:spcPct val="100000"/>
              </a:lnSpc>
              <a:spcAft>
                <a:spcPts val="800"/>
              </a:spcAft>
              <a:buAutoNum type="arabicPeriod"/>
            </a:pPr>
            <a:r>
              <a:rPr lang="ru-RU" sz="1100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Одежда и обувь (14,6%), </a:t>
            </a:r>
          </a:p>
          <a:p>
            <a:pPr marL="228600" indent="-228600">
              <a:lnSpc>
                <a:spcPct val="100000"/>
              </a:lnSpc>
              <a:spcAft>
                <a:spcPts val="800"/>
              </a:spcAft>
              <a:buAutoNum type="arabicPeriod"/>
            </a:pPr>
            <a:r>
              <a:rPr lang="ru-RU" sz="1100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Продукты питания (13,8%) </a:t>
            </a:r>
          </a:p>
          <a:p>
            <a:pPr marL="228600" indent="-228600">
              <a:lnSpc>
                <a:spcPct val="100000"/>
              </a:lnSpc>
              <a:spcAft>
                <a:spcPts val="800"/>
              </a:spcAft>
              <a:buAutoNum type="arabicPeriod"/>
            </a:pPr>
            <a:r>
              <a:rPr lang="ru-RU" sz="1100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Товары для красоты и здоровья (7,6%, 142 млрд руб.).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sz="1100" i="1" dirty="0">
                <a:solidFill>
                  <a:srgbClr val="FF000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!!! Однако необходимо учитывать, что окончательные данные по итогам прошлого года еще не посчитаны и могут немного отличаться, их публикация ожидается в феврале 2025 г. Так, по некоторым прогнозам, доля покупок цифровой и бытовой техники по итогам 2024 г. может составить лишь 12-14%, а обуви и одежды - 15%, в связи с чем лидеры еще могут поменяться местами</a:t>
            </a:r>
            <a:endParaRPr lang="ru-RU" sz="1100" i="1" dirty="0">
              <a:solidFill>
                <a:srgbClr val="FF0000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968;p105">
            <a:extLst>
              <a:ext uri="{FF2B5EF4-FFF2-40B4-BE49-F238E27FC236}">
                <a16:creationId xmlns:a16="http://schemas.microsoft.com/office/drawing/2014/main" id="{9779FFD3-BC99-4E83-A56A-3013AF897E55}"/>
              </a:ext>
            </a:extLst>
          </p:cNvPr>
          <p:cNvSpPr txBox="1">
            <a:spLocks/>
          </p:cNvSpPr>
          <p:nvPr/>
        </p:nvSpPr>
        <p:spPr>
          <a:xfrm>
            <a:off x="237324" y="107019"/>
            <a:ext cx="8997392" cy="431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45700" rIns="0" bIns="45700" rtlCol="0" anchor="ctr" anchorCtr="0">
            <a:noAutofit/>
          </a:bodyPr>
          <a:lstStyle>
            <a:lvl1pPr marR="0"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1" i="0" u="none" strike="noStrike" kern="1200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lnSpc>
                <a:spcPct val="100000"/>
              </a:lnSpc>
              <a:buSzPts val="1800"/>
              <a:buFont typeface="Montserrat Black"/>
              <a:buNone/>
            </a:pPr>
            <a:r>
              <a:rPr lang="ru-RU" sz="2000" dirty="0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Итоги </a:t>
            </a:r>
            <a:r>
              <a:rPr lang="en-US" sz="2000" dirty="0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2025 </a:t>
            </a:r>
            <a:r>
              <a:rPr lang="ru-RU" sz="2000" dirty="0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года в e-</a:t>
            </a:r>
            <a:r>
              <a:rPr lang="ru-RU" sz="2000" dirty="0" err="1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commerce</a:t>
            </a:r>
            <a:endParaRPr lang="ru-RU" sz="2000" dirty="0">
              <a:solidFill>
                <a:schemeClr val="tx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  <p:extLst>
      <p:ext uri="{BB962C8B-B14F-4D97-AF65-F5344CB8AC3E}">
        <p14:creationId xmlns:p14="http://schemas.microsoft.com/office/powerpoint/2010/main" val="761662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1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0A3252-B744-4E3A-820E-0231D51388CD}"/>
              </a:ext>
            </a:extLst>
          </p:cNvPr>
          <p:cNvSpPr txBox="1"/>
          <p:nvPr/>
        </p:nvSpPr>
        <p:spPr>
          <a:xfrm>
            <a:off x="146584" y="781516"/>
            <a:ext cx="8997391" cy="3580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en-US" sz="1200" b="1" i="1" dirty="0">
              <a:solidFill>
                <a:schemeClr val="tx1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200" b="1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1200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Региональная динамика — рост онлайн-торговли в регионах опережает столицу благодаря увеличению покупательского спроса и улучшению логистики.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sz="1200" b="1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1200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Рост среднего чека — увеличение среднего чека связано с инфляцией, спросом на товары средней и премиум категории и новыми схемами кредитования.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sz="1200" b="1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1200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Дефицит сотрудников — недостаток кадров ведет к росту зарплат и увеличению себестоимости операций, что влияет на стоимость доставки.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sz="1200" b="1" i="1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1200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Замедление роста рынка — общее замедление связано с насыщением аудитории и укоренением жесткой конкуренции.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sz="1200" b="1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1200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 Консолидация рынка — маркетплейсы укрепляют свои позиции, вытесняя менее конкурентоспособные компании.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sz="1200" b="1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1200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 Госрегулирование — ужесточение контроля за у </a:t>
            </a:r>
            <a:r>
              <a:rPr lang="ru-RU" sz="1200" i="1" dirty="0" err="1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online</a:t>
            </a:r>
            <a:r>
              <a:rPr lang="ru-RU" sz="1200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-торговлей, новые законы и требования со стороны государства.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sz="1200" b="1" i="1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ru-RU" sz="1200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Рост ритейл-медиа — ритейл-медиа становится важным инструментом монетизации, с акцентом на персонализированную рекламу.</a:t>
            </a:r>
          </a:p>
        </p:txBody>
      </p:sp>
      <p:sp>
        <p:nvSpPr>
          <p:cNvPr id="22" name="Google Shape;968;p105">
            <a:extLst>
              <a:ext uri="{FF2B5EF4-FFF2-40B4-BE49-F238E27FC236}">
                <a16:creationId xmlns:a16="http://schemas.microsoft.com/office/drawing/2014/main" id="{9779FFD3-BC99-4E83-A56A-3013AF897E55}"/>
              </a:ext>
            </a:extLst>
          </p:cNvPr>
          <p:cNvSpPr txBox="1">
            <a:spLocks/>
          </p:cNvSpPr>
          <p:nvPr/>
        </p:nvSpPr>
        <p:spPr>
          <a:xfrm>
            <a:off x="316333" y="347612"/>
            <a:ext cx="8064600" cy="431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45700" rIns="0" bIns="45700" rtlCol="0" anchor="ctr" anchorCtr="0">
            <a:noAutofit/>
          </a:bodyPr>
          <a:lstStyle>
            <a:lvl1pPr marR="0"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1" i="0" u="none" strike="noStrike" kern="1200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lnSpc>
                <a:spcPct val="100000"/>
              </a:lnSpc>
              <a:buSzPts val="1800"/>
              <a:buFont typeface="Montserrat Black"/>
              <a:buNone/>
            </a:pPr>
            <a:r>
              <a:rPr lang="ru-RU" sz="1800" dirty="0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Ключевые тренды российского рынка </a:t>
            </a:r>
            <a:r>
              <a:rPr lang="ru-RU" sz="1800" dirty="0" err="1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eCommerce</a:t>
            </a:r>
            <a:r>
              <a:rPr lang="ru-RU" sz="1800" dirty="0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к 2025 году</a:t>
            </a:r>
          </a:p>
          <a:p>
            <a:pPr>
              <a:lnSpc>
                <a:spcPct val="100000"/>
              </a:lnSpc>
              <a:buSzPts val="1800"/>
              <a:buFont typeface="Montserrat Black"/>
              <a:buNone/>
            </a:pPr>
            <a:r>
              <a:rPr lang="ru-RU" sz="1800" dirty="0">
                <a:solidFill>
                  <a:schemeClr val="bg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5130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1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0A3252-B744-4E3A-820E-0231D51388CD}"/>
              </a:ext>
            </a:extLst>
          </p:cNvPr>
          <p:cNvSpPr txBox="1"/>
          <p:nvPr/>
        </p:nvSpPr>
        <p:spPr>
          <a:xfrm>
            <a:off x="146583" y="563462"/>
            <a:ext cx="8997391" cy="3919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200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 2024 году рекламодатели потратили 27,3 млрд рублей на баннерное продвижение на маркетплейсах </a:t>
            </a:r>
            <a:r>
              <a:rPr lang="ru-RU" sz="1000" i="1" dirty="0" err="1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Wildberries</a:t>
            </a:r>
            <a:r>
              <a:rPr lang="ru-RU" sz="1000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000" i="1" dirty="0" err="1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Ozon</a:t>
            </a:r>
            <a:r>
              <a:rPr lang="ru-RU" sz="1000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Яндекс Маркет и </a:t>
            </a:r>
            <a:r>
              <a:rPr lang="ru-RU" sz="1000" i="1" dirty="0" err="1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МегаМаркет</a:t>
            </a:r>
            <a:r>
              <a:rPr lang="ru-RU" sz="1000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000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62% бюджета пришлись на </a:t>
            </a:r>
            <a:r>
              <a:rPr lang="ru-RU" sz="1000" i="1" dirty="0" err="1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Ozon</a:t>
            </a:r>
            <a:r>
              <a:rPr lang="ru-RU" sz="1000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а Яндекс Маркет лидирует по количеству продвигаемых брендов — 2,7 тыс.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sz="1000" b="1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Ключевые цифры:</a:t>
            </a:r>
          </a:p>
          <a:p>
            <a:pPr marL="171450" indent="-17145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000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Одежда и обувь: 17% бюджета (4,7 млрд </a:t>
            </a:r>
            <a:r>
              <a:rPr lang="ru-RU" sz="1000" i="1" dirty="0" err="1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r>
              <a:rPr lang="ru-RU" sz="1000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). Во второй половине года активность в этой категории снизилась, уступив позиции.</a:t>
            </a:r>
          </a:p>
          <a:p>
            <a:pPr marL="171450" indent="-17145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000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Главные соперники: Бытовая техника/электроника и Безалкогольные напитки.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sz="1000" b="1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Уникальные профили маркетплейсов: </a:t>
            </a:r>
          </a:p>
          <a:p>
            <a:pPr marL="171450" indent="-17145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000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Ozon</a:t>
            </a:r>
            <a:r>
              <a:rPr lang="ru-RU" sz="1000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: одежда и обувь (15%), безалкогольные напитки (14%), товары для животных (12%).</a:t>
            </a:r>
          </a:p>
          <a:p>
            <a:pPr marL="171450" indent="-17145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000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Wildberries</a:t>
            </a:r>
            <a:r>
              <a:rPr lang="ru-RU" sz="1000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: одежда и обувь (31%), товары для красоты и здоровья (18%).</a:t>
            </a:r>
          </a:p>
          <a:p>
            <a:pPr marL="171450" indent="-17145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000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Яндекс Маркет: бытовая техника и электроника (35%).</a:t>
            </a:r>
          </a:p>
          <a:p>
            <a:pPr marL="171450" indent="-17145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000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МегаМаркет</a:t>
            </a:r>
            <a:r>
              <a:rPr lang="ru-RU" sz="1000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: одежда и обувь (34%), схожий профиль с </a:t>
            </a:r>
            <a:r>
              <a:rPr lang="ru-RU" sz="1000" i="1" dirty="0" err="1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Wildberries</a:t>
            </a:r>
            <a:r>
              <a:rPr lang="ru-RU" sz="1000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sz="1000" b="1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Общие выводы:</a:t>
            </a:r>
          </a:p>
          <a:p>
            <a:pPr marL="171450" indent="-17145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000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ТОП-5 категорий обеспечивают более половины дохода от баннерной рекламы.</a:t>
            </a:r>
          </a:p>
          <a:p>
            <a:pPr marL="171450" indent="-17145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000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Категорийный</a:t>
            </a:r>
            <a:r>
              <a:rPr lang="ru-RU" sz="1000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сплит у </a:t>
            </a:r>
            <a:r>
              <a:rPr lang="ru-RU" sz="1000" i="1" dirty="0" err="1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Wildberries</a:t>
            </a:r>
            <a:r>
              <a:rPr lang="ru-RU" sz="1000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000" i="1" dirty="0" err="1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МегаМаркет</a:t>
            </a:r>
            <a:r>
              <a:rPr lang="ru-RU" sz="1000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совпадает.</a:t>
            </a:r>
          </a:p>
          <a:p>
            <a:pPr marL="171450" indent="-17145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000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Ozon</a:t>
            </a:r>
            <a:r>
              <a:rPr lang="ru-RU" sz="1000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демонстрирует наиболее равномерное распределение среди категорий.</a:t>
            </a:r>
          </a:p>
        </p:txBody>
      </p:sp>
      <p:sp>
        <p:nvSpPr>
          <p:cNvPr id="22" name="Google Shape;968;p105">
            <a:extLst>
              <a:ext uri="{FF2B5EF4-FFF2-40B4-BE49-F238E27FC236}">
                <a16:creationId xmlns:a16="http://schemas.microsoft.com/office/drawing/2014/main" id="{9779FFD3-BC99-4E83-A56A-3013AF897E55}"/>
              </a:ext>
            </a:extLst>
          </p:cNvPr>
          <p:cNvSpPr txBox="1">
            <a:spLocks/>
          </p:cNvSpPr>
          <p:nvPr/>
        </p:nvSpPr>
        <p:spPr>
          <a:xfrm>
            <a:off x="425789" y="132262"/>
            <a:ext cx="8415834" cy="431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45700" rIns="0" bIns="45700" rtlCol="0" anchor="ctr" anchorCtr="0">
            <a:noAutofit/>
          </a:bodyPr>
          <a:lstStyle>
            <a:lvl1pPr marR="0"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1" i="0" u="none" strike="noStrike" kern="1200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lnSpc>
                <a:spcPct val="100000"/>
              </a:lnSpc>
              <a:buSzPts val="1800"/>
              <a:buFont typeface="Montserrat Black"/>
              <a:buNone/>
            </a:pPr>
            <a:endParaRPr lang="ru-RU" sz="1600" dirty="0">
              <a:solidFill>
                <a:schemeClr val="tx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>
              <a:lnSpc>
                <a:spcPct val="100000"/>
              </a:lnSpc>
              <a:buSzPts val="1800"/>
              <a:buFont typeface="Montserrat Black"/>
              <a:buNone/>
            </a:pPr>
            <a:r>
              <a:rPr lang="ru-RU" sz="1800" dirty="0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Рекламный профиль маркетплейсов в 2024 году </a:t>
            </a:r>
          </a:p>
          <a:p>
            <a:pPr>
              <a:lnSpc>
                <a:spcPct val="100000"/>
              </a:lnSpc>
              <a:buSzPts val="1800"/>
              <a:buFont typeface="Montserrat Black"/>
              <a:buNone/>
            </a:pPr>
            <a:endParaRPr lang="ru-RU" sz="1800" dirty="0">
              <a:solidFill>
                <a:schemeClr val="tx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>
              <a:lnSpc>
                <a:spcPct val="100000"/>
              </a:lnSpc>
              <a:buSzPts val="1800"/>
              <a:buFont typeface="Montserrat Black"/>
              <a:buNone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8634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968;p105">
            <a:extLst>
              <a:ext uri="{FF2B5EF4-FFF2-40B4-BE49-F238E27FC236}">
                <a16:creationId xmlns:a16="http://schemas.microsoft.com/office/drawing/2014/main" id="{5135CCA8-D7AE-4A6E-9984-630AA7B48B38}"/>
              </a:ext>
            </a:extLst>
          </p:cNvPr>
          <p:cNvSpPr txBox="1">
            <a:spLocks/>
          </p:cNvSpPr>
          <p:nvPr/>
        </p:nvSpPr>
        <p:spPr>
          <a:xfrm>
            <a:off x="328067" y="525761"/>
            <a:ext cx="9738458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Montserrat Black"/>
              <a:buNone/>
            </a:pPr>
            <a:r>
              <a:rPr lang="ru-RU" sz="2400" dirty="0">
                <a:latin typeface="Montserrat Black"/>
                <a:ea typeface="Montserrat Black"/>
                <a:cs typeface="Montserrat Black"/>
                <a:sym typeface="Montserrat Black"/>
              </a:rPr>
              <a:t>Анализ рекламного потенциала главных страниц маркетплейсов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Montserrat Black"/>
              <a:buNone/>
            </a:pPr>
            <a:endParaRPr lang="ru-RU" sz="3000" dirty="0">
              <a:solidFill>
                <a:schemeClr val="bg1">
                  <a:lumMod val="50000"/>
                </a:schemeClr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D4CBE4-E4DB-44B1-8876-FB49ADCD432C}"/>
              </a:ext>
            </a:extLst>
          </p:cNvPr>
          <p:cNvSpPr txBox="1"/>
          <p:nvPr/>
        </p:nvSpPr>
        <p:spPr>
          <a:xfrm>
            <a:off x="104702" y="839120"/>
            <a:ext cx="8934595" cy="4447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100" dirty="0">
                <a:latin typeface="Montserrat" panose="00000500000000000000" pitchFamily="2" charset="-52"/>
              </a:rPr>
              <a:t>В 2024 году сегмент e-Retail Media вырос на 108%, составив 27% от рекламных инвестиций.</a:t>
            </a:r>
          </a:p>
          <a:p>
            <a:r>
              <a:rPr lang="ru-RU" sz="1100" dirty="0">
                <a:latin typeface="Montserrat" panose="00000500000000000000" pitchFamily="2" charset="-52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100" dirty="0">
                <a:latin typeface="Montserrat" panose="00000500000000000000" pitchFamily="2" charset="-52"/>
              </a:rPr>
              <a:t>Маркетплейсы активно встраиваются в рекламные кампании. Главные страницы трёх крупнейших маркетплейсов аккумулируют почти такое же количество брендов, как все федеральные ТВ.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100" dirty="0">
              <a:latin typeface="Montserrat" panose="00000500000000000000" pitchFamily="2" charset="-5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100" dirty="0">
                <a:latin typeface="Montserrat" panose="00000500000000000000" pitchFamily="2" charset="-52"/>
              </a:rPr>
              <a:t>С июля 2024 года на </a:t>
            </a:r>
            <a:r>
              <a:rPr lang="ru-RU" sz="1100" dirty="0" err="1">
                <a:latin typeface="Montserrat" panose="00000500000000000000" pitchFamily="2" charset="-52"/>
              </a:rPr>
              <a:t>Wildberries</a:t>
            </a:r>
            <a:r>
              <a:rPr lang="ru-RU" sz="1100" dirty="0">
                <a:latin typeface="Montserrat" panose="00000500000000000000" pitchFamily="2" charset="-52"/>
              </a:rPr>
              <a:t> наблюдается снижение рекламодателей, а «Озон» становится лидером по показанным брендам. Охваты: </a:t>
            </a:r>
            <a:r>
              <a:rPr lang="ru-RU" sz="1100" dirty="0" err="1">
                <a:latin typeface="Montserrat" panose="00000500000000000000" pitchFamily="2" charset="-52"/>
              </a:rPr>
              <a:t>Wildberries</a:t>
            </a:r>
            <a:r>
              <a:rPr lang="ru-RU" sz="1100" dirty="0">
                <a:latin typeface="Montserrat" panose="00000500000000000000" pitchFamily="2" charset="-52"/>
              </a:rPr>
              <a:t> — 64%, «Озон» — 63%, «Яндекс Маркет» — 39%.</a:t>
            </a:r>
          </a:p>
          <a:p>
            <a:r>
              <a:rPr lang="ru-RU" sz="1100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000" dirty="0">
                <a:latin typeface="Montserrat" panose="00000500000000000000" pitchFamily="2" charset="-52"/>
              </a:rPr>
              <a:t>На </a:t>
            </a:r>
            <a:r>
              <a:rPr lang="ru-RU" sz="1000" dirty="0" err="1">
                <a:latin typeface="Montserrat" panose="00000500000000000000" pitchFamily="2" charset="-52"/>
              </a:rPr>
              <a:t>Wildberries</a:t>
            </a:r>
            <a:r>
              <a:rPr lang="ru-RU" sz="1000" dirty="0">
                <a:latin typeface="Montserrat" panose="00000500000000000000" pitchFamily="2" charset="-52"/>
              </a:rPr>
              <a:t> популярны «Одежда и обувь», на «Озоне» — «Продукты питания» и «Бытовая техника», а на «Яндекс Маркете» — «Товары для дома» и «Бытовая техника».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100" dirty="0">
              <a:latin typeface="Montserrat" panose="00000500000000000000" pitchFamily="2" charset="-5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100" dirty="0">
                <a:latin typeface="Montserrat" panose="00000500000000000000" pitchFamily="2" charset="-52"/>
              </a:rPr>
              <a:t>В топе поисковых запросов всех трёх маркетплейсов находятся «Одежда и обувь», «Товары для дома» и «Техника». FMCG-категории отсутствуют.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100" dirty="0">
              <a:latin typeface="Montserrat" panose="00000500000000000000" pitchFamily="2" charset="-5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100" dirty="0">
                <a:latin typeface="Montserrat" panose="00000500000000000000" pitchFamily="2" charset="-52"/>
              </a:rPr>
              <a:t>На «Озоне» основной акцент сделан на FMCG, особенно на «Продукты питания». В ноябре сократилась доля «Одежды и обуви». В августе увеличилась активность по «Одежде» и детским товарам, за счёт снижения «Косметики и парфюмерии».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100" dirty="0">
              <a:latin typeface="Montserrat" panose="00000500000000000000" pitchFamily="2" charset="-5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100" dirty="0">
                <a:latin typeface="Montserrat" panose="00000500000000000000" pitchFamily="2" charset="-52"/>
              </a:rPr>
              <a:t>«Яндекс Маркет» акцентирует внимание на «Бытовой технике и электронике». Весной и летом активно рекламировались «Финансовые услуги». Доля «Одежды и обуви» возросла до 14% в ноябре, но «Товары для дома» представлены слабо.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100" dirty="0">
              <a:latin typeface="Montserrat" panose="00000500000000000000" pitchFamily="2" charset="-52"/>
            </a:endParaRPr>
          </a:p>
          <a:p>
            <a:r>
              <a:rPr lang="ru-RU" sz="1000" b="1" i="1" dirty="0">
                <a:solidFill>
                  <a:srgbClr val="FF0000"/>
                </a:solidFill>
                <a:latin typeface="Montserrat" panose="00000500000000000000" pitchFamily="2" charset="-52"/>
              </a:rPr>
              <a:t>Adindex.ru :</a:t>
            </a:r>
          </a:p>
          <a:p>
            <a:r>
              <a:rPr lang="ru-RU" sz="1000" b="1" i="1" dirty="0">
                <a:solidFill>
                  <a:srgbClr val="FF0000"/>
                </a:solidFill>
                <a:latin typeface="Montserrat" panose="00000500000000000000" pitchFamily="2" charset="-52"/>
              </a:rPr>
              <a:t>Рекламодатели потратили на прямое баннерное продвижение на крупных маркетплейсах 27,3 млрд руб. в 2024 г. Расходы коснулись четырёх онлайн-площадок: </a:t>
            </a:r>
            <a:r>
              <a:rPr lang="ru-RU" sz="1000" b="1" i="1" dirty="0" err="1">
                <a:solidFill>
                  <a:srgbClr val="FF0000"/>
                </a:solidFill>
                <a:latin typeface="Montserrat" panose="00000500000000000000" pitchFamily="2" charset="-52"/>
              </a:rPr>
              <a:t>Wildberries</a:t>
            </a:r>
            <a:r>
              <a:rPr lang="ru-RU" sz="1000" b="1" i="1" dirty="0">
                <a:solidFill>
                  <a:srgbClr val="FF0000"/>
                </a:solidFill>
                <a:latin typeface="Montserrat" panose="00000500000000000000" pitchFamily="2" charset="-52"/>
              </a:rPr>
              <a:t>, </a:t>
            </a:r>
            <a:r>
              <a:rPr lang="ru-RU" sz="1000" b="1" i="1" dirty="0" err="1">
                <a:solidFill>
                  <a:srgbClr val="FF0000"/>
                </a:solidFill>
                <a:latin typeface="Montserrat" panose="00000500000000000000" pitchFamily="2" charset="-52"/>
              </a:rPr>
              <a:t>Ozon</a:t>
            </a:r>
            <a:r>
              <a:rPr lang="ru-RU" sz="1000" b="1" i="1" dirty="0">
                <a:solidFill>
                  <a:srgbClr val="FF0000"/>
                </a:solidFill>
                <a:latin typeface="Montserrat" panose="00000500000000000000" pitchFamily="2" charset="-52"/>
              </a:rPr>
              <a:t>, «Яндекс Маркета» и «</a:t>
            </a:r>
            <a:r>
              <a:rPr lang="ru-RU" sz="1000" b="1" i="1" dirty="0" err="1">
                <a:solidFill>
                  <a:srgbClr val="FF0000"/>
                </a:solidFill>
                <a:latin typeface="Montserrat" panose="00000500000000000000" pitchFamily="2" charset="-52"/>
              </a:rPr>
              <a:t>Мегамаркета</a:t>
            </a:r>
            <a:r>
              <a:rPr lang="ru-RU" sz="1000" b="1" i="1" dirty="0">
                <a:solidFill>
                  <a:srgbClr val="FF0000"/>
                </a:solidFill>
                <a:latin typeface="Montserrat" panose="00000500000000000000" pitchFamily="2" charset="-52"/>
              </a:rPr>
              <a:t>».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200" dirty="0">
              <a:latin typeface="Montserrat" panose="00000500000000000000" pitchFamily="2" charset="-5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968;p105">
            <a:extLst>
              <a:ext uri="{FF2B5EF4-FFF2-40B4-BE49-F238E27FC236}">
                <a16:creationId xmlns:a16="http://schemas.microsoft.com/office/drawing/2014/main" id="{5135CCA8-D7AE-4A6E-9984-630AA7B48B38}"/>
              </a:ext>
            </a:extLst>
          </p:cNvPr>
          <p:cNvSpPr txBox="1">
            <a:spLocks/>
          </p:cNvSpPr>
          <p:nvPr/>
        </p:nvSpPr>
        <p:spPr>
          <a:xfrm>
            <a:off x="111683" y="525761"/>
            <a:ext cx="9032318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Montserrat Black"/>
              <a:buNone/>
            </a:pPr>
            <a:r>
              <a:rPr lang="ru-RU" sz="2000" dirty="0">
                <a:latin typeface="Montserrat Black"/>
                <a:ea typeface="Montserrat Black"/>
                <a:cs typeface="Montserrat Black"/>
                <a:sym typeface="Montserrat Black"/>
              </a:rPr>
              <a:t>Исследование рекламного потенциала главных страниц трёх крупнейших российских маркетплейсов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Montserrat Black"/>
              <a:buNone/>
            </a:pPr>
            <a:r>
              <a:rPr lang="ru-RU" sz="2000" dirty="0"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Montserrat Black"/>
              <a:buNone/>
            </a:pPr>
            <a:endParaRPr lang="ru-RU" sz="3000" dirty="0">
              <a:solidFill>
                <a:schemeClr val="bg1">
                  <a:lumMod val="50000"/>
                </a:schemeClr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D4CBE4-E4DB-44B1-8876-FB49ADCD432C}"/>
              </a:ext>
            </a:extLst>
          </p:cNvPr>
          <p:cNvSpPr txBox="1"/>
          <p:nvPr/>
        </p:nvSpPr>
        <p:spPr>
          <a:xfrm>
            <a:off x="744325" y="1013624"/>
            <a:ext cx="8350814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Маркетплейсы становятся </a:t>
            </a:r>
            <a:r>
              <a:rPr lang="ru-RU" sz="1200" dirty="0" err="1">
                <a:latin typeface="Montserrat" panose="00000500000000000000" pitchFamily="2" charset="-52"/>
              </a:rPr>
              <a:t>медиаплатформами</a:t>
            </a:r>
            <a:r>
              <a:rPr lang="ru-RU" sz="1200" dirty="0">
                <a:latin typeface="Montserrat" panose="00000500000000000000" pitchFamily="2" charset="-52"/>
              </a:rPr>
              <a:t> для рекламы. Стабильность и высокая посещаемость главных страниц делают их привлекательными. Баннеры часто не соответствуют профильным категориям, что связано с имиджевым продвижением.</a:t>
            </a:r>
          </a:p>
          <a:p>
            <a:endParaRPr lang="ru-RU" sz="1200" dirty="0">
              <a:latin typeface="Montserrat" panose="00000500000000000000" pitchFamily="2" charset="-5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Montserrat" panose="00000500000000000000" pitchFamily="2" charset="-52"/>
              </a:rPr>
              <a:t>Рост e-Retail Media: В 2024 году сегмент увеличился на 108%, достигнув 27% от общего объёма рекламных инвестиций.</a:t>
            </a:r>
          </a:p>
          <a:p>
            <a:endParaRPr lang="ru-RU" sz="1200" dirty="0">
              <a:latin typeface="Montserrat" panose="00000500000000000000" pitchFamily="2" charset="-5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Montserrat" panose="00000500000000000000" pitchFamily="2" charset="-52"/>
              </a:rPr>
              <a:t>Главные страницы маркетплейсов привлекают на 1,5 раза меньше брендов, чем телевидение, с устойчивым числом рекламодателей.</a:t>
            </a:r>
          </a:p>
          <a:p>
            <a:endParaRPr lang="ru-RU" sz="1200" dirty="0">
              <a:latin typeface="Montserrat" panose="00000500000000000000" pitchFamily="2" charset="-5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Montserrat" panose="00000500000000000000" pitchFamily="2" charset="-52"/>
              </a:rPr>
              <a:t>С июля 2024 года на </a:t>
            </a:r>
            <a:r>
              <a:rPr lang="ru-RU" sz="1200" dirty="0" err="1">
                <a:latin typeface="Montserrat" panose="00000500000000000000" pitchFamily="2" charset="-52"/>
              </a:rPr>
              <a:t>Wildberries</a:t>
            </a:r>
            <a:r>
              <a:rPr lang="ru-RU" sz="1200" dirty="0">
                <a:latin typeface="Montserrat" panose="00000500000000000000" pitchFamily="2" charset="-52"/>
              </a:rPr>
              <a:t> наблюдается снижение рекламодателей, тогда как </a:t>
            </a:r>
            <a:r>
              <a:rPr lang="ru-RU" sz="1200" dirty="0" err="1">
                <a:latin typeface="Montserrat" panose="00000500000000000000" pitchFamily="2" charset="-52"/>
              </a:rPr>
              <a:t>Ozon</a:t>
            </a:r>
            <a:r>
              <a:rPr lang="ru-RU" sz="1200" dirty="0">
                <a:latin typeface="Montserrat" panose="00000500000000000000" pitchFamily="2" charset="-52"/>
              </a:rPr>
              <a:t> стал лидером.</a:t>
            </a:r>
          </a:p>
          <a:p>
            <a:endParaRPr lang="ru-RU" sz="1200" dirty="0">
              <a:latin typeface="Montserrat" panose="00000500000000000000" pitchFamily="2" charset="-5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Montserrat" panose="00000500000000000000" pitchFamily="2" charset="-52"/>
              </a:rPr>
              <a:t>Аудиторные различия: Аудитория схожа по полу и возрасту, но различается в предпочтениях товаров:</a:t>
            </a:r>
          </a:p>
          <a:p>
            <a:endParaRPr lang="ru-RU" sz="1200" dirty="0">
              <a:latin typeface="Montserrat" panose="00000500000000000000" pitchFamily="2" charset="-52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 err="1">
                <a:latin typeface="Montserrat" panose="00000500000000000000" pitchFamily="2" charset="-52"/>
              </a:rPr>
              <a:t>Wildberries</a:t>
            </a:r>
            <a:r>
              <a:rPr lang="ru-RU" sz="1200" dirty="0">
                <a:latin typeface="Montserrat" panose="00000500000000000000" pitchFamily="2" charset="-52"/>
              </a:rPr>
              <a:t>: Одежда и обувь, Детские товары.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latin typeface="Montserrat" panose="00000500000000000000" pitchFamily="2" charset="-52"/>
              </a:rPr>
              <a:t>Ozon</a:t>
            </a:r>
            <a:r>
              <a:rPr lang="ru-RU" sz="1200" dirty="0">
                <a:latin typeface="Montserrat" panose="00000500000000000000" pitchFamily="2" charset="-52"/>
              </a:rPr>
              <a:t>: Продукты питания, Бытовая техника.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>
                <a:latin typeface="Montserrat" panose="00000500000000000000" pitchFamily="2" charset="-52"/>
              </a:rPr>
              <a:t>Яндекс Маркет: Товары для дома, Продукты питания.</a:t>
            </a:r>
          </a:p>
        </p:txBody>
      </p:sp>
    </p:spTree>
    <p:extLst>
      <p:ext uri="{BB962C8B-B14F-4D97-AF65-F5344CB8AC3E}">
        <p14:creationId xmlns:p14="http://schemas.microsoft.com/office/powerpoint/2010/main" val="705154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E1A2DBD-AEAA-40C5-8B56-EF1FCAB0670C}" type="slidenum">
              <a:rPr lang="ru-RU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00">
                <a:buClrTx/>
                <a:defRPr/>
              </a:pPr>
              <a:t>9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100CB8-F19B-4B44-BF8E-535F9850BDEF}"/>
              </a:ext>
            </a:extLst>
          </p:cNvPr>
          <p:cNvSpPr txBox="1"/>
          <p:nvPr/>
        </p:nvSpPr>
        <p:spPr>
          <a:xfrm>
            <a:off x="2530572" y="1248161"/>
            <a:ext cx="6858000" cy="507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base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</a:pPr>
            <a:endParaRPr lang="ru-RU" sz="1050" kern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5800" fontAlgn="base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</a:pPr>
            <a:endParaRPr lang="ru-RU" sz="1050" strike="sngStrike" kern="1200" dirty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968;p105">
            <a:extLst>
              <a:ext uri="{FF2B5EF4-FFF2-40B4-BE49-F238E27FC236}">
                <a16:creationId xmlns:a16="http://schemas.microsoft.com/office/drawing/2014/main" id="{A4A78341-6884-4F67-B048-B3D6C7B2E1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663" y="0"/>
            <a:ext cx="9025337" cy="635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Black"/>
              <a:buNone/>
            </a:pPr>
            <a:br>
              <a:rPr lang="ru-RU" dirty="0">
                <a:solidFill>
                  <a:schemeClr val="bg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br>
              <a:rPr lang="ru-RU" dirty="0">
                <a:solidFill>
                  <a:schemeClr val="bg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br>
              <a:rPr lang="ru-RU" dirty="0">
                <a:solidFill>
                  <a:schemeClr val="bg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br>
              <a:rPr lang="ru-RU" dirty="0">
                <a:solidFill>
                  <a:schemeClr val="bg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br>
              <a:rPr lang="ru-RU" dirty="0">
                <a:solidFill>
                  <a:schemeClr val="bg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br>
              <a:rPr lang="ru-RU" dirty="0">
                <a:solidFill>
                  <a:schemeClr val="bg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r>
              <a:rPr lang="ru-RU" dirty="0">
                <a:latin typeface="Montserrat Black"/>
                <a:ea typeface="Montserrat Black"/>
                <a:cs typeface="Montserrat Black"/>
                <a:sym typeface="Montserrat Black"/>
              </a:rPr>
              <a:t>Кейс сервиса Купер </a:t>
            </a:r>
            <a:br>
              <a:rPr lang="ru-RU" dirty="0">
                <a:solidFill>
                  <a:schemeClr val="bg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br>
              <a:rPr lang="ru-RU" dirty="0">
                <a:solidFill>
                  <a:schemeClr val="bg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br>
              <a:rPr lang="ru-RU" dirty="0">
                <a:solidFill>
                  <a:schemeClr val="bg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br>
              <a:rPr lang="ru-RU" dirty="0">
                <a:solidFill>
                  <a:schemeClr val="bg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br>
              <a:rPr lang="ru-RU" dirty="0">
                <a:solidFill>
                  <a:schemeClr val="bg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br>
              <a:rPr lang="ru-RU" dirty="0">
                <a:solidFill>
                  <a:schemeClr val="bg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endParaRPr dirty="0">
              <a:solidFill>
                <a:schemeClr val="bg1">
                  <a:lumMod val="50000"/>
                </a:schemeClr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6A38E1-8DAF-4FDB-A85B-73728F9FC9CD}"/>
              </a:ext>
            </a:extLst>
          </p:cNvPr>
          <p:cNvSpPr txBox="1"/>
          <p:nvPr/>
        </p:nvSpPr>
        <p:spPr>
          <a:xfrm>
            <a:off x="273775" y="577827"/>
            <a:ext cx="8751562" cy="4565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Рекламная платформа "Купера" </a:t>
            </a:r>
            <a:r>
              <a:rPr lang="ru-RU" sz="1050" dirty="0" err="1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Ads</a:t>
            </a:r>
            <a:r>
              <a:rPr lang="ru-RU" sz="105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Platform по итогам 2024 года увеличила свой оборот в 2,2 раза год к году.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Смотрим подробности: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- Рост произошел благодаря увеличению числа клиентов (в 2 раза), включая внешних, а также повышению средних рекламных бюджетов.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- В </a:t>
            </a:r>
            <a:r>
              <a:rPr lang="ru-RU" sz="1050" dirty="0" err="1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Ads</a:t>
            </a:r>
            <a:r>
              <a:rPr lang="ru-RU" sz="105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Platform появилось более 25 новых типов рекламных размещений – страницы брендов, видеоформаты, персонализированные баннеры, брендированные категории под производителя, </a:t>
            </a:r>
            <a:r>
              <a:rPr lang="ru-RU" sz="1050" dirty="0" err="1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лид</a:t>
            </a:r>
            <a:r>
              <a:rPr lang="ru-RU" sz="105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-формы, </a:t>
            </a:r>
            <a:r>
              <a:rPr lang="ru-RU" sz="1050" dirty="0" err="1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click-out</a:t>
            </a:r>
            <a:r>
              <a:rPr lang="ru-RU" sz="105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полки, анимированные маскоты, полки для внешних партнеров и многое другое.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- Продолжает расширяться вариативность моделей закупок по CPM, CPA и CPC. Эффективность рекламных кампаний (СTR и CR) выросла в несколько раз.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- Общий объем рекламных показов в "Купере" увеличился в 3 раза.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- Особое внимание было уделено ресторанному бизнесу. На платформе появился специальный личный кабинет и инструменты </a:t>
            </a:r>
            <a:r>
              <a:rPr lang="ru-RU" sz="1050" dirty="0" err="1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self-service</a:t>
            </a:r>
            <a:r>
              <a:rPr lang="ru-RU" sz="105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где можно самостоятельно запускать рекламные кампании в сервисе.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- Компания улучшила процесс работы с данными: теперь помимо классических </a:t>
            </a:r>
            <a:r>
              <a:rPr lang="ru-RU" sz="1050" dirty="0" err="1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таргетингов</a:t>
            </a:r>
            <a:r>
              <a:rPr lang="ru-RU" sz="105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по сегментам, клиентам доступны онлайн-триггеры на основе заказов, добавлений в корзину и </a:t>
            </a:r>
            <a:r>
              <a:rPr lang="ru-RU" sz="1050" dirty="0" err="1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гео</a:t>
            </a:r>
            <a:r>
              <a:rPr lang="ru-RU" sz="105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-позиций пользователей.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050" dirty="0" err="1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Ads</a:t>
            </a:r>
            <a:r>
              <a:rPr lang="ru-RU" sz="105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Platform расширяются аналитические возможности: клиентам доступны как стандартные </a:t>
            </a:r>
            <a:r>
              <a:rPr lang="ru-RU" sz="1050" dirty="0" err="1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sales</a:t>
            </a:r>
            <a:r>
              <a:rPr lang="ru-RU" sz="105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lift</a:t>
            </a:r>
            <a:r>
              <a:rPr lang="ru-RU" sz="105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050" dirty="0" err="1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brand</a:t>
            </a:r>
            <a:r>
              <a:rPr lang="ru-RU" sz="105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lift</a:t>
            </a:r>
            <a:r>
              <a:rPr lang="ru-RU" sz="105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отчеты, так и автоматические A/B-тестирования рекламных креативов и товарных позиций. Это позволяет принимать решения о наиболее эффективных форматах дальнейшего продвижения на площадке.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Иван Бабич, директор по корпоративным продажам и рекламной платформе "Купера":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Только за последний год на нашей платформе появилось более 25 новых рекламных инструментов, что подтверждает растущую востребованность ретейл-медиа на российском рекламном рынке.</a:t>
            </a:r>
          </a:p>
        </p:txBody>
      </p:sp>
    </p:spTree>
    <p:extLst>
      <p:ext uri="{BB962C8B-B14F-4D97-AF65-F5344CB8AC3E}">
        <p14:creationId xmlns:p14="http://schemas.microsoft.com/office/powerpoint/2010/main" val="372189605"/>
      </p:ext>
    </p:extLst>
  </p:cSld>
  <p:clrMapOvr>
    <a:masterClrMapping/>
  </p:clrMapOvr>
</p:sld>
</file>

<file path=ppt/theme/theme1.xml><?xml version="1.0" encoding="utf-8"?>
<a:theme xmlns:a="http://schemas.openxmlformats.org/drawingml/2006/main" name="Обложка">
  <a:themeElements>
    <a:clrScheme name="4D">
      <a:dk1>
        <a:srgbClr val="003818"/>
      </a:dk1>
      <a:lt1>
        <a:srgbClr val="FFFFFF"/>
      </a:lt1>
      <a:dk2>
        <a:srgbClr val="003818"/>
      </a:dk2>
      <a:lt2>
        <a:srgbClr val="EEECE1"/>
      </a:lt2>
      <a:accent1>
        <a:srgbClr val="F0AE1F"/>
      </a:accent1>
      <a:accent2>
        <a:srgbClr val="006948"/>
      </a:accent2>
      <a:accent3>
        <a:srgbClr val="EC7330"/>
      </a:accent3>
      <a:accent4>
        <a:srgbClr val="145796"/>
      </a:accent4>
      <a:accent5>
        <a:srgbClr val="9A0336"/>
      </a:accent5>
      <a:accent6>
        <a:srgbClr val="D61C4D"/>
      </a:accent6>
      <a:hlink>
        <a:srgbClr val="9A0336"/>
      </a:hlink>
      <a:folHlink>
        <a:srgbClr val="C4BD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Uppetit PR-стратегия_Final 0408</Template>
  <TotalTime>1384</TotalTime>
  <Words>1469</Words>
  <Application>Microsoft Office PowerPoint</Application>
  <PresentationFormat>Экран (16:9)</PresentationFormat>
  <Paragraphs>140</Paragraphs>
  <Slides>10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Montserrat</vt:lpstr>
      <vt:lpstr>Montserrat Black</vt:lpstr>
      <vt:lpstr>Wingdings</vt:lpstr>
      <vt:lpstr>Обложка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Кейс сервиса Купер       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Timur Gubeydulin</dc:creator>
  <cp:lastModifiedBy>Timur Gubeydulin</cp:lastModifiedBy>
  <cp:revision>107</cp:revision>
  <dcterms:created xsi:type="dcterms:W3CDTF">2024-03-16T20:40:08Z</dcterms:created>
  <dcterms:modified xsi:type="dcterms:W3CDTF">2025-01-26T21:51:59Z</dcterms:modified>
</cp:coreProperties>
</file>