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sldIdLst>
    <p:sldId id="1800" r:id="rId2"/>
    <p:sldId id="1801" r:id="rId3"/>
    <p:sldId id="1802" r:id="rId4"/>
    <p:sldId id="2080" r:id="rId5"/>
    <p:sldId id="2079" r:id="rId6"/>
  </p:sldIdLst>
  <p:sldSz cx="11887200" cy="68453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44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5" orient="horz" pos="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27"/>
    <a:srgbClr val="E7E6E6"/>
    <a:srgbClr val="2E195A"/>
    <a:srgbClr val="FC6204"/>
    <a:srgbClr val="4B60A9"/>
    <a:srgbClr val="214166"/>
    <a:srgbClr val="EC9494"/>
    <a:srgbClr val="DD3B3B"/>
    <a:srgbClr val="203E62"/>
    <a:srgbClr val="4F3C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>
      <p:cViewPr varScale="1">
        <p:scale>
          <a:sx n="118" d="100"/>
          <a:sy n="118" d="100"/>
        </p:scale>
        <p:origin x="763" y="91"/>
      </p:cViewPr>
      <p:guideLst>
        <p:guide orient="horz" pos="2156"/>
        <p:guide pos="3744"/>
        <p:guide pos="384"/>
        <p:guide orient="horz" pos="572"/>
        <p:guide orient="horz"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809" cy="340514"/>
          </a:xfrm>
          <a:prstGeom prst="rect">
            <a:avLst/>
          </a:prstGeom>
        </p:spPr>
        <p:txBody>
          <a:bodyPr vert="horz" lIns="81628" tIns="40814" rIns="81628" bIns="4081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179" y="0"/>
            <a:ext cx="4301808" cy="340514"/>
          </a:xfrm>
          <a:prstGeom prst="rect">
            <a:avLst/>
          </a:prstGeom>
        </p:spPr>
        <p:txBody>
          <a:bodyPr vert="horz" lIns="81628" tIns="40814" rIns="81628" bIns="40814" rtlCol="0"/>
          <a:lstStyle>
            <a:lvl1pPr algn="r">
              <a:defRPr sz="1100"/>
            </a:lvl1pPr>
          </a:lstStyle>
          <a:p>
            <a:fld id="{CD5A0DBA-A01C-46A4-A894-65C71FA4FB24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849313"/>
            <a:ext cx="39830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628" tIns="40814" rIns="81628" bIns="408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30" y="3271146"/>
            <a:ext cx="7940780" cy="2676821"/>
          </a:xfrm>
          <a:prstGeom prst="rect">
            <a:avLst/>
          </a:prstGeom>
        </p:spPr>
        <p:txBody>
          <a:bodyPr vert="horz" lIns="81628" tIns="40814" rIns="81628" bIns="408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161"/>
            <a:ext cx="4301809" cy="340514"/>
          </a:xfrm>
          <a:prstGeom prst="rect">
            <a:avLst/>
          </a:prstGeom>
        </p:spPr>
        <p:txBody>
          <a:bodyPr vert="horz" lIns="81628" tIns="40814" rIns="81628" bIns="4081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179" y="6457161"/>
            <a:ext cx="4301808" cy="340514"/>
          </a:xfrm>
          <a:prstGeom prst="rect">
            <a:avLst/>
          </a:prstGeom>
        </p:spPr>
        <p:txBody>
          <a:bodyPr vert="horz" lIns="81628" tIns="40814" rIns="81628" bIns="40814" rtlCol="0" anchor="b"/>
          <a:lstStyle>
            <a:lvl1pPr algn="r">
              <a:defRPr sz="1100"/>
            </a:lvl1pPr>
          </a:lstStyle>
          <a:p>
            <a:fld id="{BCAE63F0-FCC8-46B9-804C-805165990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8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9975" y="514350"/>
            <a:ext cx="44640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54EF7-0946-4F20-ADE4-3DD8A4993E0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3189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9975" y="514350"/>
            <a:ext cx="44640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54EF7-0946-4F20-ADE4-3DD8A4993E0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333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9975" y="514350"/>
            <a:ext cx="44640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54EF7-0946-4F20-ADE4-3DD8A4993E0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352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9975" y="514350"/>
            <a:ext cx="44640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54EF7-0946-4F20-ADE4-3DD8A4993E0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597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39975" y="514350"/>
            <a:ext cx="446405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54EF7-0946-4F20-ADE4-3DD8A4993E0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6641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7082" y="739521"/>
            <a:ext cx="10213035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3833368"/>
            <a:ext cx="832104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7B84E-822A-496E-A1EE-A0E8C1F55B04}" type="datetime1">
              <a:rPr lang="ru-RU" smtClean="0"/>
              <a:t>25.01.2025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A50C-40C8-40C9-B3E9-3D0BE18BA87C}" type="datetime1">
              <a:rPr lang="ru-RU" smtClean="0"/>
              <a:t>25.01.2025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360" y="1574419"/>
            <a:ext cx="5170932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4120" y="1898275"/>
            <a:ext cx="4853940" cy="4422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08592-2981-40CE-8F14-FF8445CAC174}" type="datetime1">
              <a:rPr lang="ru-RU" smtClean="0"/>
              <a:t>25.01.2025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71843"/>
            <a:ext cx="11881485" cy="469900"/>
          </a:xfrm>
          <a:custGeom>
            <a:avLst/>
            <a:gdLst/>
            <a:ahLst/>
            <a:cxnLst/>
            <a:rect l="l" t="t" r="r" b="b"/>
            <a:pathLst>
              <a:path w="11881485" h="469900">
                <a:moveTo>
                  <a:pt x="11881104" y="0"/>
                </a:moveTo>
                <a:lnTo>
                  <a:pt x="0" y="0"/>
                </a:lnTo>
                <a:lnTo>
                  <a:pt x="0" y="469391"/>
                </a:lnTo>
                <a:lnTo>
                  <a:pt x="11881104" y="469391"/>
                </a:lnTo>
                <a:lnTo>
                  <a:pt x="1188110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1040" y="6734557"/>
            <a:ext cx="369570" cy="106680"/>
          </a:xfrm>
          <a:custGeom>
            <a:avLst/>
            <a:gdLst/>
            <a:ahLst/>
            <a:cxnLst/>
            <a:rect l="l" t="t" r="r" b="b"/>
            <a:pathLst>
              <a:path w="369569" h="106679">
                <a:moveTo>
                  <a:pt x="0" y="106675"/>
                </a:moveTo>
                <a:lnTo>
                  <a:pt x="369567" y="106675"/>
                </a:lnTo>
                <a:lnTo>
                  <a:pt x="369567" y="0"/>
                </a:lnTo>
                <a:lnTo>
                  <a:pt x="0" y="0"/>
                </a:lnTo>
                <a:lnTo>
                  <a:pt x="0" y="106675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70607" y="6734557"/>
            <a:ext cx="370840" cy="106680"/>
          </a:xfrm>
          <a:custGeom>
            <a:avLst/>
            <a:gdLst/>
            <a:ahLst/>
            <a:cxnLst/>
            <a:rect l="l" t="t" r="r" b="b"/>
            <a:pathLst>
              <a:path w="370840" h="106679">
                <a:moveTo>
                  <a:pt x="0" y="106675"/>
                </a:moveTo>
                <a:lnTo>
                  <a:pt x="370685" y="106675"/>
                </a:lnTo>
                <a:lnTo>
                  <a:pt x="370685" y="0"/>
                </a:lnTo>
                <a:lnTo>
                  <a:pt x="0" y="0"/>
                </a:lnTo>
                <a:lnTo>
                  <a:pt x="0" y="106675"/>
                </a:lnTo>
                <a:close/>
              </a:path>
            </a:pathLst>
          </a:custGeom>
          <a:solidFill>
            <a:srgbClr val="5D2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41293" y="6734557"/>
            <a:ext cx="369570" cy="106680"/>
          </a:xfrm>
          <a:custGeom>
            <a:avLst/>
            <a:gdLst/>
            <a:ahLst/>
            <a:cxnLst/>
            <a:rect l="l" t="t" r="r" b="b"/>
            <a:pathLst>
              <a:path w="369569" h="106679">
                <a:moveTo>
                  <a:pt x="0" y="106675"/>
                </a:moveTo>
                <a:lnTo>
                  <a:pt x="369567" y="106675"/>
                </a:lnTo>
                <a:lnTo>
                  <a:pt x="369567" y="0"/>
                </a:lnTo>
                <a:lnTo>
                  <a:pt x="0" y="0"/>
                </a:lnTo>
                <a:lnTo>
                  <a:pt x="0" y="106675"/>
                </a:lnTo>
                <a:close/>
              </a:path>
            </a:pathLst>
          </a:custGeom>
          <a:solidFill>
            <a:srgbClr val="1B62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181547" y="6734557"/>
            <a:ext cx="370840" cy="106680"/>
          </a:xfrm>
          <a:custGeom>
            <a:avLst/>
            <a:gdLst/>
            <a:ahLst/>
            <a:cxnLst/>
            <a:rect l="l" t="t" r="r" b="b"/>
            <a:pathLst>
              <a:path w="370839" h="106679">
                <a:moveTo>
                  <a:pt x="0" y="106675"/>
                </a:moveTo>
                <a:lnTo>
                  <a:pt x="370731" y="106675"/>
                </a:lnTo>
                <a:lnTo>
                  <a:pt x="370731" y="0"/>
                </a:lnTo>
                <a:lnTo>
                  <a:pt x="0" y="0"/>
                </a:lnTo>
                <a:lnTo>
                  <a:pt x="0" y="106675"/>
                </a:lnTo>
                <a:close/>
              </a:path>
            </a:pathLst>
          </a:custGeom>
          <a:solidFill>
            <a:srgbClr val="8B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10861" y="6734557"/>
            <a:ext cx="370840" cy="106680"/>
          </a:xfrm>
          <a:custGeom>
            <a:avLst/>
            <a:gdLst/>
            <a:ahLst/>
            <a:cxnLst/>
            <a:rect l="l" t="t" r="r" b="b"/>
            <a:pathLst>
              <a:path w="370839" h="106679">
                <a:moveTo>
                  <a:pt x="0" y="106675"/>
                </a:moveTo>
                <a:lnTo>
                  <a:pt x="370685" y="106675"/>
                </a:lnTo>
                <a:lnTo>
                  <a:pt x="370685" y="0"/>
                </a:lnTo>
                <a:lnTo>
                  <a:pt x="0" y="0"/>
                </a:lnTo>
                <a:lnTo>
                  <a:pt x="0" y="106675"/>
                </a:lnTo>
                <a:close/>
              </a:path>
            </a:pathLst>
          </a:custGeom>
          <a:solidFill>
            <a:srgbClr val="4B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552278" y="6734557"/>
            <a:ext cx="370205" cy="106680"/>
          </a:xfrm>
          <a:custGeom>
            <a:avLst/>
            <a:gdLst/>
            <a:ahLst/>
            <a:cxnLst/>
            <a:rect l="l" t="t" r="r" b="b"/>
            <a:pathLst>
              <a:path w="370205" h="106679">
                <a:moveTo>
                  <a:pt x="0" y="106675"/>
                </a:moveTo>
                <a:lnTo>
                  <a:pt x="369582" y="106675"/>
                </a:lnTo>
                <a:lnTo>
                  <a:pt x="369582" y="0"/>
                </a:lnTo>
                <a:lnTo>
                  <a:pt x="0" y="0"/>
                </a:lnTo>
                <a:lnTo>
                  <a:pt x="0" y="106675"/>
                </a:lnTo>
                <a:close/>
              </a:path>
            </a:pathLst>
          </a:custGeom>
          <a:solidFill>
            <a:srgbClr val="40B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921861" y="6734557"/>
            <a:ext cx="368935" cy="106680"/>
          </a:xfrm>
          <a:custGeom>
            <a:avLst/>
            <a:gdLst/>
            <a:ahLst/>
            <a:cxnLst/>
            <a:rect l="l" t="t" r="r" b="b"/>
            <a:pathLst>
              <a:path w="368935" h="106679">
                <a:moveTo>
                  <a:pt x="0" y="0"/>
                </a:moveTo>
                <a:lnTo>
                  <a:pt x="0" y="106675"/>
                </a:lnTo>
                <a:lnTo>
                  <a:pt x="368525" y="106675"/>
                </a:lnTo>
                <a:lnTo>
                  <a:pt x="368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7EC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B8B5-CBE0-48EB-AE33-81A4D0FC422E}" type="datetime1">
              <a:rPr lang="ru-RU" smtClean="0"/>
              <a:t>25.01.2025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37" y="133"/>
            <a:ext cx="0" cy="6841490"/>
          </a:xfrm>
          <a:custGeom>
            <a:avLst/>
            <a:gdLst/>
            <a:ahLst/>
            <a:cxnLst/>
            <a:rect l="l" t="t" r="r" b="b"/>
            <a:pathLst>
              <a:path h="6841490">
                <a:moveTo>
                  <a:pt x="0" y="6841101"/>
                </a:moveTo>
                <a:lnTo>
                  <a:pt x="0" y="0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79792" y="133"/>
            <a:ext cx="0" cy="6841490"/>
          </a:xfrm>
          <a:custGeom>
            <a:avLst/>
            <a:gdLst/>
            <a:ahLst/>
            <a:cxnLst/>
            <a:rect l="l" t="t" r="r" b="b"/>
            <a:pathLst>
              <a:path h="6841490">
                <a:moveTo>
                  <a:pt x="0" y="0"/>
                </a:moveTo>
                <a:lnTo>
                  <a:pt x="0" y="6841101"/>
                </a:lnTo>
              </a:path>
            </a:pathLst>
          </a:custGeom>
          <a:ln w="3175">
            <a:solidFill>
              <a:srgbClr val="8B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27678"/>
            <a:ext cx="8483600" cy="4013835"/>
          </a:xfrm>
          <a:custGeom>
            <a:avLst/>
            <a:gdLst/>
            <a:ahLst/>
            <a:cxnLst/>
            <a:rect l="l" t="t" r="r" b="b"/>
            <a:pathLst>
              <a:path w="8483600" h="4013834">
                <a:moveTo>
                  <a:pt x="3763197" y="0"/>
                </a:moveTo>
                <a:lnTo>
                  <a:pt x="1898000" y="70562"/>
                </a:lnTo>
                <a:lnTo>
                  <a:pt x="501652" y="225801"/>
                </a:lnTo>
                <a:lnTo>
                  <a:pt x="0" y="314725"/>
                </a:lnTo>
                <a:lnTo>
                  <a:pt x="0" y="4013556"/>
                </a:lnTo>
                <a:lnTo>
                  <a:pt x="8323497" y="4013556"/>
                </a:lnTo>
                <a:lnTo>
                  <a:pt x="8344472" y="3918103"/>
                </a:lnTo>
                <a:lnTo>
                  <a:pt x="8439708" y="3273505"/>
                </a:lnTo>
                <a:lnTo>
                  <a:pt x="8482997" y="2481290"/>
                </a:lnTo>
                <a:lnTo>
                  <a:pt x="8439708" y="1688206"/>
                </a:lnTo>
                <a:lnTo>
                  <a:pt x="8344472" y="1043384"/>
                </a:lnTo>
                <a:lnTo>
                  <a:pt x="8249237" y="610093"/>
                </a:lnTo>
                <a:lnTo>
                  <a:pt x="8205948" y="451603"/>
                </a:lnTo>
                <a:lnTo>
                  <a:pt x="7902205" y="381040"/>
                </a:lnTo>
                <a:lnTo>
                  <a:pt x="7025738" y="225801"/>
                </a:lnTo>
                <a:lnTo>
                  <a:pt x="5628689" y="70562"/>
                </a:lnTo>
                <a:lnTo>
                  <a:pt x="3763197" y="0"/>
                </a:lnTo>
                <a:close/>
              </a:path>
            </a:pathLst>
          </a:custGeom>
          <a:solidFill>
            <a:srgbClr val="EB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074407"/>
            <a:ext cx="6623050" cy="4766945"/>
          </a:xfrm>
          <a:custGeom>
            <a:avLst/>
            <a:gdLst/>
            <a:ahLst/>
            <a:cxnLst/>
            <a:rect l="l" t="t" r="r" b="b"/>
            <a:pathLst>
              <a:path w="6623050" h="4766945">
                <a:moveTo>
                  <a:pt x="1901862" y="0"/>
                </a:moveTo>
                <a:lnTo>
                  <a:pt x="37541" y="70440"/>
                </a:lnTo>
                <a:lnTo>
                  <a:pt x="0" y="74606"/>
                </a:lnTo>
                <a:lnTo>
                  <a:pt x="0" y="4766827"/>
                </a:lnTo>
                <a:lnTo>
                  <a:pt x="4874393" y="4766827"/>
                </a:lnTo>
                <a:lnTo>
                  <a:pt x="5164403" y="4734661"/>
                </a:lnTo>
                <a:lnTo>
                  <a:pt x="6040870" y="4579712"/>
                </a:lnTo>
                <a:lnTo>
                  <a:pt x="6344612" y="4509281"/>
                </a:lnTo>
                <a:lnTo>
                  <a:pt x="6388052" y="4350805"/>
                </a:lnTo>
                <a:lnTo>
                  <a:pt x="6483621" y="3917603"/>
                </a:lnTo>
                <a:lnTo>
                  <a:pt x="6579190" y="3273018"/>
                </a:lnTo>
                <a:lnTo>
                  <a:pt x="6622630" y="2480391"/>
                </a:lnTo>
                <a:lnTo>
                  <a:pt x="6579190" y="1687704"/>
                </a:lnTo>
                <a:lnTo>
                  <a:pt x="6483621" y="1042879"/>
                </a:lnTo>
                <a:lnTo>
                  <a:pt x="6388052" y="609416"/>
                </a:lnTo>
                <a:lnTo>
                  <a:pt x="6344612" y="450816"/>
                </a:lnTo>
                <a:lnTo>
                  <a:pt x="6040870" y="380376"/>
                </a:lnTo>
                <a:lnTo>
                  <a:pt x="5164403" y="225408"/>
                </a:lnTo>
                <a:lnTo>
                  <a:pt x="3767353" y="70440"/>
                </a:lnTo>
                <a:lnTo>
                  <a:pt x="1901862" y="0"/>
                </a:lnTo>
                <a:close/>
              </a:path>
            </a:pathLst>
          </a:custGeom>
          <a:solidFill>
            <a:srgbClr val="1B62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397845"/>
            <a:ext cx="7649845" cy="4960620"/>
          </a:xfrm>
          <a:custGeom>
            <a:avLst/>
            <a:gdLst/>
            <a:ahLst/>
            <a:cxnLst/>
            <a:rect l="l" t="t" r="r" b="b"/>
            <a:pathLst>
              <a:path w="7649845" h="4960620">
                <a:moveTo>
                  <a:pt x="2929974" y="0"/>
                </a:moveTo>
                <a:lnTo>
                  <a:pt x="1064667" y="70440"/>
                </a:lnTo>
                <a:lnTo>
                  <a:pt x="0" y="188570"/>
                </a:lnTo>
                <a:lnTo>
                  <a:pt x="0" y="4771494"/>
                </a:lnTo>
                <a:lnTo>
                  <a:pt x="1064667" y="4889610"/>
                </a:lnTo>
                <a:lnTo>
                  <a:pt x="2929974" y="4960042"/>
                </a:lnTo>
                <a:lnTo>
                  <a:pt x="4795465" y="4889610"/>
                </a:lnTo>
                <a:lnTo>
                  <a:pt x="6192515" y="4734661"/>
                </a:lnTo>
                <a:lnTo>
                  <a:pt x="7068982" y="4579712"/>
                </a:lnTo>
                <a:lnTo>
                  <a:pt x="7372724" y="4509281"/>
                </a:lnTo>
                <a:lnTo>
                  <a:pt x="7416013" y="4350806"/>
                </a:lnTo>
                <a:lnTo>
                  <a:pt x="7511249" y="3917617"/>
                </a:lnTo>
                <a:lnTo>
                  <a:pt x="7606485" y="3273066"/>
                </a:lnTo>
                <a:lnTo>
                  <a:pt x="7649774" y="2480504"/>
                </a:lnTo>
                <a:lnTo>
                  <a:pt x="7606485" y="1687752"/>
                </a:lnTo>
                <a:lnTo>
                  <a:pt x="7511249" y="1042893"/>
                </a:lnTo>
                <a:lnTo>
                  <a:pt x="7416013" y="609417"/>
                </a:lnTo>
                <a:lnTo>
                  <a:pt x="7372724" y="450816"/>
                </a:lnTo>
                <a:lnTo>
                  <a:pt x="7068982" y="380376"/>
                </a:lnTo>
                <a:lnTo>
                  <a:pt x="6192515" y="225408"/>
                </a:lnTo>
                <a:lnTo>
                  <a:pt x="4795465" y="70440"/>
                </a:lnTo>
                <a:lnTo>
                  <a:pt x="2929974" y="0"/>
                </a:lnTo>
                <a:close/>
              </a:path>
            </a:pathLst>
          </a:custGeom>
          <a:solidFill>
            <a:srgbClr val="40B8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55543" y="2979298"/>
            <a:ext cx="1194435" cy="3111500"/>
          </a:xfrm>
          <a:custGeom>
            <a:avLst/>
            <a:gdLst/>
            <a:ahLst/>
            <a:cxnLst/>
            <a:rect l="l" t="t" r="r" b="b"/>
            <a:pathLst>
              <a:path w="1194434" h="3111500">
                <a:moveTo>
                  <a:pt x="0" y="0"/>
                </a:moveTo>
                <a:lnTo>
                  <a:pt x="15186" y="74163"/>
                </a:lnTo>
                <a:lnTo>
                  <a:pt x="30494" y="153008"/>
                </a:lnTo>
                <a:lnTo>
                  <a:pt x="45761" y="236338"/>
                </a:lnTo>
                <a:lnTo>
                  <a:pt x="60826" y="323953"/>
                </a:lnTo>
                <a:lnTo>
                  <a:pt x="75525" y="415657"/>
                </a:lnTo>
                <a:lnTo>
                  <a:pt x="82688" y="462980"/>
                </a:lnTo>
                <a:lnTo>
                  <a:pt x="89698" y="511250"/>
                </a:lnTo>
                <a:lnTo>
                  <a:pt x="96536" y="560443"/>
                </a:lnTo>
                <a:lnTo>
                  <a:pt x="103182" y="610535"/>
                </a:lnTo>
                <a:lnTo>
                  <a:pt x="109615" y="661499"/>
                </a:lnTo>
                <a:lnTo>
                  <a:pt x="115815" y="713313"/>
                </a:lnTo>
                <a:lnTo>
                  <a:pt x="121762" y="765950"/>
                </a:lnTo>
                <a:lnTo>
                  <a:pt x="127435" y="819386"/>
                </a:lnTo>
                <a:lnTo>
                  <a:pt x="132815" y="873597"/>
                </a:lnTo>
                <a:lnTo>
                  <a:pt x="137880" y="928557"/>
                </a:lnTo>
                <a:lnTo>
                  <a:pt x="142612" y="984241"/>
                </a:lnTo>
                <a:lnTo>
                  <a:pt x="146988" y="1040626"/>
                </a:lnTo>
                <a:lnTo>
                  <a:pt x="150991" y="1097686"/>
                </a:lnTo>
                <a:lnTo>
                  <a:pt x="154598" y="1155396"/>
                </a:lnTo>
                <a:lnTo>
                  <a:pt x="157790" y="1213732"/>
                </a:lnTo>
                <a:lnTo>
                  <a:pt x="160546" y="1272669"/>
                </a:lnTo>
                <a:lnTo>
                  <a:pt x="162847" y="1332182"/>
                </a:lnTo>
                <a:lnTo>
                  <a:pt x="164671" y="1392247"/>
                </a:lnTo>
                <a:lnTo>
                  <a:pt x="166000" y="1452838"/>
                </a:lnTo>
                <a:lnTo>
                  <a:pt x="166812" y="1513930"/>
                </a:lnTo>
                <a:lnTo>
                  <a:pt x="167087" y="1575500"/>
                </a:lnTo>
                <a:lnTo>
                  <a:pt x="166831" y="1634972"/>
                </a:lnTo>
                <a:lnTo>
                  <a:pt x="166075" y="1693991"/>
                </a:lnTo>
                <a:lnTo>
                  <a:pt x="164837" y="1752534"/>
                </a:lnTo>
                <a:lnTo>
                  <a:pt x="163135" y="1810581"/>
                </a:lnTo>
                <a:lnTo>
                  <a:pt x="160988" y="1868110"/>
                </a:lnTo>
                <a:lnTo>
                  <a:pt x="158414" y="1925100"/>
                </a:lnTo>
                <a:lnTo>
                  <a:pt x="155430" y="1981528"/>
                </a:lnTo>
                <a:lnTo>
                  <a:pt x="152056" y="2037373"/>
                </a:lnTo>
                <a:lnTo>
                  <a:pt x="148308" y="2092615"/>
                </a:lnTo>
                <a:lnTo>
                  <a:pt x="144206" y="2147231"/>
                </a:lnTo>
                <a:lnTo>
                  <a:pt x="139768" y="2201199"/>
                </a:lnTo>
                <a:lnTo>
                  <a:pt x="135011" y="2254499"/>
                </a:lnTo>
                <a:lnTo>
                  <a:pt x="129954" y="2307108"/>
                </a:lnTo>
                <a:lnTo>
                  <a:pt x="124615" y="2359006"/>
                </a:lnTo>
                <a:lnTo>
                  <a:pt x="119012" y="2410171"/>
                </a:lnTo>
                <a:lnTo>
                  <a:pt x="113163" y="2460580"/>
                </a:lnTo>
                <a:lnTo>
                  <a:pt x="107087" y="2510213"/>
                </a:lnTo>
                <a:lnTo>
                  <a:pt x="100801" y="2559048"/>
                </a:lnTo>
                <a:lnTo>
                  <a:pt x="94324" y="2607064"/>
                </a:lnTo>
                <a:lnTo>
                  <a:pt x="87674" y="2654239"/>
                </a:lnTo>
                <a:lnTo>
                  <a:pt x="73928" y="2745980"/>
                </a:lnTo>
                <a:lnTo>
                  <a:pt x="59707" y="2834098"/>
                </a:lnTo>
                <a:lnTo>
                  <a:pt x="45158" y="2918422"/>
                </a:lnTo>
                <a:lnTo>
                  <a:pt x="30425" y="2998779"/>
                </a:lnTo>
                <a:lnTo>
                  <a:pt x="15653" y="3074998"/>
                </a:lnTo>
                <a:lnTo>
                  <a:pt x="8299" y="3111501"/>
                </a:lnTo>
                <a:lnTo>
                  <a:pt x="399419" y="3041571"/>
                </a:lnTo>
                <a:lnTo>
                  <a:pt x="684169" y="2983014"/>
                </a:lnTo>
                <a:lnTo>
                  <a:pt x="858204" y="2942783"/>
                </a:lnTo>
                <a:lnTo>
                  <a:pt x="917181" y="2927828"/>
                </a:lnTo>
                <a:lnTo>
                  <a:pt x="960470" y="2769353"/>
                </a:lnTo>
                <a:lnTo>
                  <a:pt x="1055706" y="2336164"/>
                </a:lnTo>
                <a:lnTo>
                  <a:pt x="1150942" y="1691612"/>
                </a:lnTo>
                <a:lnTo>
                  <a:pt x="1194231" y="899050"/>
                </a:lnTo>
                <a:lnTo>
                  <a:pt x="1194011" y="844160"/>
                </a:lnTo>
                <a:lnTo>
                  <a:pt x="1193363" y="789673"/>
                </a:lnTo>
                <a:lnTo>
                  <a:pt x="1192302" y="735603"/>
                </a:lnTo>
                <a:lnTo>
                  <a:pt x="1190845" y="681962"/>
                </a:lnTo>
                <a:lnTo>
                  <a:pt x="1189007" y="628762"/>
                </a:lnTo>
                <a:lnTo>
                  <a:pt x="1186805" y="576016"/>
                </a:lnTo>
                <a:lnTo>
                  <a:pt x="1184255" y="523734"/>
                </a:lnTo>
                <a:lnTo>
                  <a:pt x="1181372" y="471931"/>
                </a:lnTo>
                <a:lnTo>
                  <a:pt x="1178172" y="420618"/>
                </a:lnTo>
                <a:lnTo>
                  <a:pt x="1174673" y="369808"/>
                </a:lnTo>
                <a:lnTo>
                  <a:pt x="1170889" y="319512"/>
                </a:lnTo>
                <a:lnTo>
                  <a:pt x="1166837" y="269743"/>
                </a:lnTo>
                <a:lnTo>
                  <a:pt x="1162532" y="220514"/>
                </a:lnTo>
                <a:lnTo>
                  <a:pt x="1157992" y="171836"/>
                </a:lnTo>
                <a:lnTo>
                  <a:pt x="1039934" y="150610"/>
                </a:lnTo>
                <a:lnTo>
                  <a:pt x="955551" y="135998"/>
                </a:lnTo>
                <a:lnTo>
                  <a:pt x="866682" y="121098"/>
                </a:lnTo>
                <a:lnTo>
                  <a:pt x="773376" y="105981"/>
                </a:lnTo>
                <a:lnTo>
                  <a:pt x="675679" y="90717"/>
                </a:lnTo>
                <a:lnTo>
                  <a:pt x="573641" y="75377"/>
                </a:lnTo>
                <a:lnTo>
                  <a:pt x="467308" y="60031"/>
                </a:lnTo>
                <a:lnTo>
                  <a:pt x="356730" y="44750"/>
                </a:lnTo>
                <a:lnTo>
                  <a:pt x="241954" y="29604"/>
                </a:lnTo>
                <a:lnTo>
                  <a:pt x="123027" y="14664"/>
                </a:lnTo>
                <a:lnTo>
                  <a:pt x="0" y="0"/>
                </a:lnTo>
                <a:close/>
              </a:path>
            </a:pathLst>
          </a:custGeom>
          <a:solidFill>
            <a:srgbClr val="7EC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951781"/>
            <a:ext cx="6490970" cy="889635"/>
          </a:xfrm>
          <a:custGeom>
            <a:avLst/>
            <a:gdLst/>
            <a:ahLst/>
            <a:cxnLst/>
            <a:rect l="l" t="t" r="r" b="b"/>
            <a:pathLst>
              <a:path w="6490970" h="889634">
                <a:moveTo>
                  <a:pt x="0" y="226752"/>
                </a:moveTo>
                <a:lnTo>
                  <a:pt x="0" y="889453"/>
                </a:lnTo>
                <a:lnTo>
                  <a:pt x="4874393" y="889453"/>
                </a:lnTo>
                <a:lnTo>
                  <a:pt x="5164403" y="857287"/>
                </a:lnTo>
                <a:lnTo>
                  <a:pt x="6040870" y="702338"/>
                </a:lnTo>
                <a:lnTo>
                  <a:pt x="6344612" y="631907"/>
                </a:lnTo>
                <a:lnTo>
                  <a:pt x="6357400" y="587911"/>
                </a:lnTo>
                <a:lnTo>
                  <a:pt x="6390897" y="461925"/>
                </a:lnTo>
                <a:lnTo>
                  <a:pt x="6404055" y="406105"/>
                </a:lnTo>
                <a:lnTo>
                  <a:pt x="2929974" y="406105"/>
                </a:lnTo>
                <a:lnTo>
                  <a:pt x="2444084" y="401473"/>
                </a:lnTo>
                <a:lnTo>
                  <a:pt x="1982805" y="388345"/>
                </a:lnTo>
                <a:lnTo>
                  <a:pt x="1546830" y="367874"/>
                </a:lnTo>
                <a:lnTo>
                  <a:pt x="1136848" y="341215"/>
                </a:lnTo>
                <a:lnTo>
                  <a:pt x="753552" y="309519"/>
                </a:lnTo>
                <a:lnTo>
                  <a:pt x="349060" y="268610"/>
                </a:lnTo>
                <a:lnTo>
                  <a:pt x="0" y="226752"/>
                </a:lnTo>
                <a:close/>
              </a:path>
              <a:path w="6490970" h="889634">
                <a:moveTo>
                  <a:pt x="6462751" y="139196"/>
                </a:moveTo>
                <a:lnTo>
                  <a:pt x="6222289" y="176799"/>
                </a:lnTo>
                <a:lnTo>
                  <a:pt x="5872968" y="225387"/>
                </a:lnTo>
                <a:lnTo>
                  <a:pt x="5526799" y="267067"/>
                </a:lnTo>
                <a:lnTo>
                  <a:pt x="5147986" y="305831"/>
                </a:lnTo>
                <a:lnTo>
                  <a:pt x="4737413" y="340247"/>
                </a:lnTo>
                <a:lnTo>
                  <a:pt x="4295963" y="368881"/>
                </a:lnTo>
                <a:lnTo>
                  <a:pt x="3824518" y="390299"/>
                </a:lnTo>
                <a:lnTo>
                  <a:pt x="3388094" y="401994"/>
                </a:lnTo>
                <a:lnTo>
                  <a:pt x="2929974" y="406105"/>
                </a:lnTo>
                <a:lnTo>
                  <a:pt x="6404055" y="406105"/>
                </a:lnTo>
                <a:lnTo>
                  <a:pt x="6437801" y="262954"/>
                </a:lnTo>
                <a:lnTo>
                  <a:pt x="6462751" y="139196"/>
                </a:lnTo>
                <a:close/>
              </a:path>
              <a:path w="6490970" h="889634">
                <a:moveTo>
                  <a:pt x="6490814" y="0"/>
                </a:moveTo>
                <a:lnTo>
                  <a:pt x="6462751" y="139196"/>
                </a:lnTo>
                <a:lnTo>
                  <a:pt x="6463842" y="139018"/>
                </a:lnTo>
                <a:lnTo>
                  <a:pt x="6470254" y="105573"/>
                </a:lnTo>
                <a:lnTo>
                  <a:pt x="6476965" y="71097"/>
                </a:lnTo>
                <a:lnTo>
                  <a:pt x="6483857" y="35827"/>
                </a:lnTo>
                <a:lnTo>
                  <a:pt x="6490814" y="0"/>
                </a:lnTo>
                <a:close/>
              </a:path>
            </a:pathLst>
          </a:custGeom>
          <a:solidFill>
            <a:srgbClr val="5D24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2074407"/>
            <a:ext cx="6623050" cy="4283710"/>
          </a:xfrm>
          <a:custGeom>
            <a:avLst/>
            <a:gdLst/>
            <a:ahLst/>
            <a:cxnLst/>
            <a:rect l="l" t="t" r="r" b="b"/>
            <a:pathLst>
              <a:path w="6623050" h="4283710">
                <a:moveTo>
                  <a:pt x="1901862" y="0"/>
                </a:moveTo>
                <a:lnTo>
                  <a:pt x="1768792" y="346"/>
                </a:lnTo>
                <a:lnTo>
                  <a:pt x="1316854" y="6757"/>
                </a:lnTo>
                <a:lnTo>
                  <a:pt x="886837" y="20513"/>
                </a:lnTo>
                <a:lnTo>
                  <a:pt x="422982" y="43985"/>
                </a:lnTo>
                <a:lnTo>
                  <a:pt x="0" y="73503"/>
                </a:lnTo>
                <a:lnTo>
                  <a:pt x="0" y="4094932"/>
                </a:lnTo>
                <a:lnTo>
                  <a:pt x="1064667" y="4213048"/>
                </a:lnTo>
                <a:lnTo>
                  <a:pt x="2929974" y="4283479"/>
                </a:lnTo>
                <a:lnTo>
                  <a:pt x="3388094" y="4279368"/>
                </a:lnTo>
                <a:lnTo>
                  <a:pt x="3824518" y="4267673"/>
                </a:lnTo>
                <a:lnTo>
                  <a:pt x="4295963" y="4246255"/>
                </a:lnTo>
                <a:lnTo>
                  <a:pt x="4737413" y="4217621"/>
                </a:lnTo>
                <a:lnTo>
                  <a:pt x="5147986" y="4183205"/>
                </a:lnTo>
                <a:lnTo>
                  <a:pt x="5526799" y="4144441"/>
                </a:lnTo>
                <a:lnTo>
                  <a:pt x="5872968" y="4102761"/>
                </a:lnTo>
                <a:lnTo>
                  <a:pt x="6222289" y="4054173"/>
                </a:lnTo>
                <a:lnTo>
                  <a:pt x="6463842" y="4016392"/>
                </a:lnTo>
                <a:lnTo>
                  <a:pt x="6478578" y="3942308"/>
                </a:lnTo>
                <a:lnTo>
                  <a:pt x="6485968" y="3903670"/>
                </a:lnTo>
                <a:lnTo>
                  <a:pt x="6493348" y="3863998"/>
                </a:lnTo>
                <a:lnTo>
                  <a:pt x="6500701" y="3823313"/>
                </a:lnTo>
                <a:lnTo>
                  <a:pt x="6508008" y="3781636"/>
                </a:lnTo>
                <a:lnTo>
                  <a:pt x="6515250" y="3738989"/>
                </a:lnTo>
                <a:lnTo>
                  <a:pt x="6522411" y="3695393"/>
                </a:lnTo>
                <a:lnTo>
                  <a:pt x="6529471" y="3650871"/>
                </a:lnTo>
                <a:lnTo>
                  <a:pt x="6536413" y="3605442"/>
                </a:lnTo>
                <a:lnTo>
                  <a:pt x="6543217" y="3559130"/>
                </a:lnTo>
                <a:lnTo>
                  <a:pt x="6549867" y="3511955"/>
                </a:lnTo>
                <a:lnTo>
                  <a:pt x="6556344" y="3463939"/>
                </a:lnTo>
                <a:lnTo>
                  <a:pt x="6562630" y="3415104"/>
                </a:lnTo>
                <a:lnTo>
                  <a:pt x="6568706" y="3365471"/>
                </a:lnTo>
                <a:lnTo>
                  <a:pt x="6574555" y="3315061"/>
                </a:lnTo>
                <a:lnTo>
                  <a:pt x="6580158" y="3263897"/>
                </a:lnTo>
                <a:lnTo>
                  <a:pt x="6585497" y="3211999"/>
                </a:lnTo>
                <a:lnTo>
                  <a:pt x="6590554" y="3159390"/>
                </a:lnTo>
                <a:lnTo>
                  <a:pt x="6595311" y="3106090"/>
                </a:lnTo>
                <a:lnTo>
                  <a:pt x="6599750" y="3052122"/>
                </a:lnTo>
                <a:lnTo>
                  <a:pt x="6603852" y="2997506"/>
                </a:lnTo>
                <a:lnTo>
                  <a:pt x="6607599" y="2942264"/>
                </a:lnTo>
                <a:lnTo>
                  <a:pt x="6610974" y="2886419"/>
                </a:lnTo>
                <a:lnTo>
                  <a:pt x="6613957" y="2829991"/>
                </a:lnTo>
                <a:lnTo>
                  <a:pt x="6616531" y="2773001"/>
                </a:lnTo>
                <a:lnTo>
                  <a:pt x="6618678" y="2715472"/>
                </a:lnTo>
                <a:lnTo>
                  <a:pt x="6620380" y="2657425"/>
                </a:lnTo>
                <a:lnTo>
                  <a:pt x="6621618" y="2598882"/>
                </a:lnTo>
                <a:lnTo>
                  <a:pt x="6622374" y="2539863"/>
                </a:lnTo>
                <a:lnTo>
                  <a:pt x="6622630" y="2480391"/>
                </a:lnTo>
                <a:lnTo>
                  <a:pt x="6579190" y="1687704"/>
                </a:lnTo>
                <a:lnTo>
                  <a:pt x="6483621" y="1042879"/>
                </a:lnTo>
                <a:lnTo>
                  <a:pt x="6388052" y="609416"/>
                </a:lnTo>
                <a:lnTo>
                  <a:pt x="6344612" y="450816"/>
                </a:lnTo>
                <a:lnTo>
                  <a:pt x="6040870" y="380376"/>
                </a:lnTo>
                <a:lnTo>
                  <a:pt x="5164403" y="225408"/>
                </a:lnTo>
                <a:lnTo>
                  <a:pt x="3767353" y="70440"/>
                </a:lnTo>
                <a:lnTo>
                  <a:pt x="1901862" y="0"/>
                </a:lnTo>
                <a:close/>
              </a:path>
            </a:pathLst>
          </a:custGeom>
          <a:solidFill>
            <a:srgbClr val="4B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2827678"/>
            <a:ext cx="6623050" cy="3530600"/>
          </a:xfrm>
          <a:custGeom>
            <a:avLst/>
            <a:gdLst/>
            <a:ahLst/>
            <a:cxnLst/>
            <a:rect l="l" t="t" r="r" b="b"/>
            <a:pathLst>
              <a:path w="6623050" h="3530600">
                <a:moveTo>
                  <a:pt x="3763197" y="0"/>
                </a:moveTo>
                <a:lnTo>
                  <a:pt x="1898000" y="70562"/>
                </a:lnTo>
                <a:lnTo>
                  <a:pt x="501652" y="225801"/>
                </a:lnTo>
                <a:lnTo>
                  <a:pt x="0" y="314725"/>
                </a:lnTo>
                <a:lnTo>
                  <a:pt x="0" y="3350816"/>
                </a:lnTo>
                <a:lnTo>
                  <a:pt x="349248" y="3392713"/>
                </a:lnTo>
                <a:lnTo>
                  <a:pt x="753653" y="3433623"/>
                </a:lnTo>
                <a:lnTo>
                  <a:pt x="1136900" y="3465318"/>
                </a:lnTo>
                <a:lnTo>
                  <a:pt x="1546852" y="3491977"/>
                </a:lnTo>
                <a:lnTo>
                  <a:pt x="1982812" y="3512448"/>
                </a:lnTo>
                <a:lnTo>
                  <a:pt x="2444084" y="3525576"/>
                </a:lnTo>
                <a:lnTo>
                  <a:pt x="2929974" y="3530208"/>
                </a:lnTo>
                <a:lnTo>
                  <a:pt x="3388094" y="3526097"/>
                </a:lnTo>
                <a:lnTo>
                  <a:pt x="3824518" y="3514403"/>
                </a:lnTo>
                <a:lnTo>
                  <a:pt x="4295963" y="3492985"/>
                </a:lnTo>
                <a:lnTo>
                  <a:pt x="4737413" y="3464351"/>
                </a:lnTo>
                <a:lnTo>
                  <a:pt x="5147986" y="3429934"/>
                </a:lnTo>
                <a:lnTo>
                  <a:pt x="5526799" y="3391170"/>
                </a:lnTo>
                <a:lnTo>
                  <a:pt x="5872968" y="3349490"/>
                </a:lnTo>
                <a:lnTo>
                  <a:pt x="6222289" y="3300902"/>
                </a:lnTo>
                <a:lnTo>
                  <a:pt x="6463842" y="3263121"/>
                </a:lnTo>
                <a:lnTo>
                  <a:pt x="6478578" y="3189037"/>
                </a:lnTo>
                <a:lnTo>
                  <a:pt x="6485968" y="3150399"/>
                </a:lnTo>
                <a:lnTo>
                  <a:pt x="6493348" y="3110727"/>
                </a:lnTo>
                <a:lnTo>
                  <a:pt x="6500701" y="3070042"/>
                </a:lnTo>
                <a:lnTo>
                  <a:pt x="6508008" y="3028365"/>
                </a:lnTo>
                <a:lnTo>
                  <a:pt x="6515250" y="2985718"/>
                </a:lnTo>
                <a:lnTo>
                  <a:pt x="6522411" y="2942122"/>
                </a:lnTo>
                <a:lnTo>
                  <a:pt x="6529471" y="2897600"/>
                </a:lnTo>
                <a:lnTo>
                  <a:pt x="6536413" y="2852171"/>
                </a:lnTo>
                <a:lnTo>
                  <a:pt x="6543217" y="2805859"/>
                </a:lnTo>
                <a:lnTo>
                  <a:pt x="6549867" y="2758684"/>
                </a:lnTo>
                <a:lnTo>
                  <a:pt x="6556344" y="2710668"/>
                </a:lnTo>
                <a:lnTo>
                  <a:pt x="6562630" y="2661833"/>
                </a:lnTo>
                <a:lnTo>
                  <a:pt x="6568706" y="2612200"/>
                </a:lnTo>
                <a:lnTo>
                  <a:pt x="6574555" y="2561791"/>
                </a:lnTo>
                <a:lnTo>
                  <a:pt x="6580158" y="2510626"/>
                </a:lnTo>
                <a:lnTo>
                  <a:pt x="6585497" y="2458729"/>
                </a:lnTo>
                <a:lnTo>
                  <a:pt x="6590554" y="2406119"/>
                </a:lnTo>
                <a:lnTo>
                  <a:pt x="6595311" y="2352819"/>
                </a:lnTo>
                <a:lnTo>
                  <a:pt x="6599750" y="2298851"/>
                </a:lnTo>
                <a:lnTo>
                  <a:pt x="6603852" y="2244235"/>
                </a:lnTo>
                <a:lnTo>
                  <a:pt x="6607599" y="2188994"/>
                </a:lnTo>
                <a:lnTo>
                  <a:pt x="6610974" y="2133148"/>
                </a:lnTo>
                <a:lnTo>
                  <a:pt x="6613957" y="2076720"/>
                </a:lnTo>
                <a:lnTo>
                  <a:pt x="6616531" y="2019730"/>
                </a:lnTo>
                <a:lnTo>
                  <a:pt x="6618678" y="1962201"/>
                </a:lnTo>
                <a:lnTo>
                  <a:pt x="6620380" y="1904154"/>
                </a:lnTo>
                <a:lnTo>
                  <a:pt x="6621618" y="1845611"/>
                </a:lnTo>
                <a:lnTo>
                  <a:pt x="6622374" y="1786592"/>
                </a:lnTo>
                <a:lnTo>
                  <a:pt x="6622630" y="1727120"/>
                </a:lnTo>
                <a:lnTo>
                  <a:pt x="6622355" y="1665551"/>
                </a:lnTo>
                <a:lnTo>
                  <a:pt x="6621543" y="1604458"/>
                </a:lnTo>
                <a:lnTo>
                  <a:pt x="6620214" y="1543867"/>
                </a:lnTo>
                <a:lnTo>
                  <a:pt x="6618390" y="1483802"/>
                </a:lnTo>
                <a:lnTo>
                  <a:pt x="6616089" y="1424289"/>
                </a:lnTo>
                <a:lnTo>
                  <a:pt x="6613333" y="1365352"/>
                </a:lnTo>
                <a:lnTo>
                  <a:pt x="6610141" y="1307016"/>
                </a:lnTo>
                <a:lnTo>
                  <a:pt x="6606534" y="1249306"/>
                </a:lnTo>
                <a:lnTo>
                  <a:pt x="6602532" y="1192246"/>
                </a:lnTo>
                <a:lnTo>
                  <a:pt x="6598155" y="1135861"/>
                </a:lnTo>
                <a:lnTo>
                  <a:pt x="6593423" y="1080177"/>
                </a:lnTo>
                <a:lnTo>
                  <a:pt x="6588358" y="1025217"/>
                </a:lnTo>
                <a:lnTo>
                  <a:pt x="6582978" y="971006"/>
                </a:lnTo>
                <a:lnTo>
                  <a:pt x="6577305" y="917570"/>
                </a:lnTo>
                <a:lnTo>
                  <a:pt x="6571358" y="864933"/>
                </a:lnTo>
                <a:lnTo>
                  <a:pt x="6565158" y="813120"/>
                </a:lnTo>
                <a:lnTo>
                  <a:pt x="6558725" y="762155"/>
                </a:lnTo>
                <a:lnTo>
                  <a:pt x="6552079" y="712063"/>
                </a:lnTo>
                <a:lnTo>
                  <a:pt x="6545241" y="662870"/>
                </a:lnTo>
                <a:lnTo>
                  <a:pt x="6538231" y="614600"/>
                </a:lnTo>
                <a:lnTo>
                  <a:pt x="6531069" y="567277"/>
                </a:lnTo>
                <a:lnTo>
                  <a:pt x="6523774" y="520927"/>
                </a:lnTo>
                <a:lnTo>
                  <a:pt x="6516369" y="475573"/>
                </a:lnTo>
                <a:lnTo>
                  <a:pt x="6508872" y="431242"/>
                </a:lnTo>
                <a:lnTo>
                  <a:pt x="6501305" y="387958"/>
                </a:lnTo>
                <a:lnTo>
                  <a:pt x="6493686" y="345745"/>
                </a:lnTo>
                <a:lnTo>
                  <a:pt x="6486037" y="304628"/>
                </a:lnTo>
                <a:lnTo>
                  <a:pt x="6478378" y="264633"/>
                </a:lnTo>
                <a:lnTo>
                  <a:pt x="6470729" y="225783"/>
                </a:lnTo>
                <a:lnTo>
                  <a:pt x="6463111" y="188103"/>
                </a:lnTo>
                <a:lnTo>
                  <a:pt x="6077130" y="110689"/>
                </a:lnTo>
                <a:lnTo>
                  <a:pt x="5665404" y="73955"/>
                </a:lnTo>
                <a:lnTo>
                  <a:pt x="5221203" y="42973"/>
                </a:lnTo>
                <a:lnTo>
                  <a:pt x="4799772" y="21517"/>
                </a:lnTo>
                <a:lnTo>
                  <a:pt x="4353930" y="6925"/>
                </a:lnTo>
                <a:lnTo>
                  <a:pt x="3884266" y="288"/>
                </a:lnTo>
                <a:lnTo>
                  <a:pt x="3763197" y="0"/>
                </a:lnTo>
                <a:close/>
              </a:path>
            </a:pathLst>
          </a:custGeom>
          <a:solidFill>
            <a:srgbClr val="8B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0DE4-766F-4C3F-A843-CF346EC315C0}" type="datetime1">
              <a:rPr lang="ru-RU" smtClean="0"/>
              <a:t>25.01.2025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5654" y="308863"/>
            <a:ext cx="641921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402206"/>
            <a:ext cx="10712450" cy="4432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366129"/>
            <a:ext cx="380390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366129"/>
            <a:ext cx="2734056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61E6-2C36-4E67-A1E3-BE1EE7C37658}" type="datetime1">
              <a:rPr lang="ru-RU" smtClean="0"/>
              <a:t>25.01.2025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8895" y="6469252"/>
            <a:ext cx="2692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6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1F2CE3-83E4-490B-98FF-4B84CFB03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1091"/>
            <a:ext cx="11880641" cy="639850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D690511-80FA-4F48-95D3-30C60674F8CF}"/>
              </a:ext>
            </a:extLst>
          </p:cNvPr>
          <p:cNvSpPr/>
          <p:nvPr/>
        </p:nvSpPr>
        <p:spPr>
          <a:xfrm>
            <a:off x="9401831" y="6123522"/>
            <a:ext cx="2478810" cy="301158"/>
          </a:xfrm>
          <a:prstGeom prst="rect">
            <a:avLst/>
          </a:prstGeom>
        </p:spPr>
        <p:txBody>
          <a:bodyPr wrap="square" lIns="115267" tIns="57634" rIns="115267" bIns="57634">
            <a:spAutoFit/>
          </a:bodyPr>
          <a:lstStyle/>
          <a:p>
            <a:pPr algn="r">
              <a:defRPr/>
            </a:pPr>
            <a:r>
              <a:rPr lang="ru-RU" sz="1201" dirty="0">
                <a:solidFill>
                  <a:schemeClr val="bg1"/>
                </a:solidFill>
              </a:rPr>
              <a:t>Источник: </a:t>
            </a:r>
            <a:r>
              <a:rPr lang="en-US" sz="1201" dirty="0">
                <a:solidFill>
                  <a:schemeClr val="bg1"/>
                </a:solidFill>
              </a:rPr>
              <a:t>Omnicom</a:t>
            </a:r>
            <a:r>
              <a:rPr lang="ru-RU" sz="1201" dirty="0">
                <a:solidFill>
                  <a:schemeClr val="bg1"/>
                </a:solidFill>
              </a:rPr>
              <a:t>, млрд.</a:t>
            </a:r>
            <a:r>
              <a:rPr lang="en-US" sz="1201" dirty="0">
                <a:solidFill>
                  <a:schemeClr val="bg1"/>
                </a:solidFill>
              </a:rPr>
              <a:t>$</a:t>
            </a:r>
            <a:endParaRPr lang="ru-RU" sz="120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3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D690511-80FA-4F48-95D3-30C60674F8CF}"/>
              </a:ext>
            </a:extLst>
          </p:cNvPr>
          <p:cNvSpPr/>
          <p:nvPr/>
        </p:nvSpPr>
        <p:spPr>
          <a:xfrm>
            <a:off x="9401831" y="6123522"/>
            <a:ext cx="2478810" cy="301158"/>
          </a:xfrm>
          <a:prstGeom prst="rect">
            <a:avLst/>
          </a:prstGeom>
        </p:spPr>
        <p:txBody>
          <a:bodyPr wrap="square" lIns="115267" tIns="57634" rIns="115267" bIns="57634">
            <a:spAutoFit/>
          </a:bodyPr>
          <a:lstStyle/>
          <a:p>
            <a:pPr algn="r">
              <a:defRPr/>
            </a:pPr>
            <a:r>
              <a:rPr lang="ru-RU" sz="1201" dirty="0">
                <a:solidFill>
                  <a:schemeClr val="bg1"/>
                </a:solidFill>
              </a:rPr>
              <a:t>Источник: </a:t>
            </a:r>
            <a:r>
              <a:rPr lang="en-US" sz="1201" dirty="0">
                <a:solidFill>
                  <a:schemeClr val="bg1"/>
                </a:solidFill>
              </a:rPr>
              <a:t>Omnicom</a:t>
            </a:r>
            <a:r>
              <a:rPr lang="ru-RU" sz="1201" dirty="0">
                <a:solidFill>
                  <a:schemeClr val="bg1"/>
                </a:solidFill>
              </a:rPr>
              <a:t>, млрд.</a:t>
            </a:r>
            <a:r>
              <a:rPr lang="en-US" sz="1201" dirty="0">
                <a:solidFill>
                  <a:schemeClr val="bg1"/>
                </a:solidFill>
              </a:rPr>
              <a:t>$</a:t>
            </a:r>
            <a:endParaRPr lang="ru-RU" sz="120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737899-3B5E-48CE-8C40-9DEDF9CA1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" y="553"/>
            <a:ext cx="11887249" cy="640795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2AEEBA0-D35B-4275-AC65-75EE7BA2166C}"/>
              </a:ext>
            </a:extLst>
          </p:cNvPr>
          <p:cNvSpPr/>
          <p:nvPr/>
        </p:nvSpPr>
        <p:spPr>
          <a:xfrm>
            <a:off x="8825459" y="6088370"/>
            <a:ext cx="3127229" cy="301158"/>
          </a:xfrm>
          <a:prstGeom prst="rect">
            <a:avLst/>
          </a:prstGeom>
        </p:spPr>
        <p:txBody>
          <a:bodyPr wrap="square" lIns="115267" tIns="57634" rIns="115267" bIns="57634">
            <a:spAutoFit/>
          </a:bodyPr>
          <a:lstStyle/>
          <a:p>
            <a:pPr algn="r">
              <a:defRPr/>
            </a:pPr>
            <a:r>
              <a:rPr lang="ru-RU" sz="1201" dirty="0">
                <a:solidFill>
                  <a:schemeClr val="bg1"/>
                </a:solidFill>
              </a:rPr>
              <a:t>Источник: </a:t>
            </a:r>
            <a:r>
              <a:rPr lang="en-US" sz="1201" dirty="0">
                <a:solidFill>
                  <a:schemeClr val="bg1"/>
                </a:solidFill>
              </a:rPr>
              <a:t>Omnicom</a:t>
            </a:r>
            <a:r>
              <a:rPr lang="ru-RU" sz="1201" dirty="0">
                <a:solidFill>
                  <a:schemeClr val="bg1"/>
                </a:solidFill>
              </a:rPr>
              <a:t>, динамика </a:t>
            </a:r>
            <a:r>
              <a:rPr lang="en-US" sz="1201" dirty="0">
                <a:solidFill>
                  <a:schemeClr val="bg1"/>
                </a:solidFill>
              </a:rPr>
              <a:t>YOY</a:t>
            </a:r>
            <a:r>
              <a:rPr lang="ru-RU" sz="1201" dirty="0">
                <a:solidFill>
                  <a:schemeClr val="bg1"/>
                </a:solidFill>
              </a:rPr>
              <a:t> </a:t>
            </a:r>
            <a:r>
              <a:rPr lang="en-US" sz="1201" dirty="0">
                <a:solidFill>
                  <a:schemeClr val="bg1"/>
                </a:solidFill>
              </a:rPr>
              <a:t>$</a:t>
            </a:r>
            <a:endParaRPr lang="ru-RU" sz="120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FAD9CB-90A1-4205-BE2A-5847268C4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3"/>
            <a:ext cx="11887199" cy="63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1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681526-B85F-41B3-A978-D76C01409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1129447"/>
            <a:ext cx="11668125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8F512-C8B6-493B-9FEC-EF3B78328712}"/>
              </a:ext>
            </a:extLst>
          </p:cNvPr>
          <p:cNvSpPr txBox="1"/>
          <p:nvPr/>
        </p:nvSpPr>
        <p:spPr>
          <a:xfrm>
            <a:off x="109537" y="298450"/>
            <a:ext cx="115490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282C4B"/>
                </a:solidFill>
                <a:effectLst/>
                <a:latin typeface="Montserrat" panose="00000500000000000000" pitchFamily="2" charset="-52"/>
              </a:rPr>
              <a:t>Комиссия экспертов Ассоциации Коммуникационных Агентств России подвела итоги развития российского рекламного рынка за первые три квартала 2024 года. Эксперты подчеркнули, что на рынке продолжает сохраняться очень высокая динамика – объем всего рынка за анализируемый период составил примерно </a:t>
            </a:r>
            <a:r>
              <a:rPr lang="ru-RU" sz="1200" b="1" i="0" dirty="0">
                <a:solidFill>
                  <a:srgbClr val="282C4B"/>
                </a:solidFill>
                <a:effectLst/>
                <a:latin typeface="Montserrat" panose="00000500000000000000" pitchFamily="2" charset="-52"/>
              </a:rPr>
              <a:t>620 млрд руб.</a:t>
            </a:r>
            <a:r>
              <a:rPr lang="ru-RU" sz="1200" b="0" i="0" dirty="0">
                <a:solidFill>
                  <a:srgbClr val="282C4B"/>
                </a:solidFill>
                <a:effectLst/>
                <a:latin typeface="Montserrat" panose="00000500000000000000" pitchFamily="2" charset="-52"/>
              </a:rPr>
              <a:t>, что на </a:t>
            </a:r>
            <a:r>
              <a:rPr lang="ru-RU" sz="1200" b="1" i="0" dirty="0">
                <a:solidFill>
                  <a:srgbClr val="282C4B"/>
                </a:solidFill>
                <a:effectLst/>
                <a:latin typeface="Montserrat" panose="00000500000000000000" pitchFamily="2" charset="-52"/>
              </a:rPr>
              <a:t>25%</a:t>
            </a:r>
            <a:r>
              <a:rPr lang="ru-RU" sz="1200" b="0" i="0" dirty="0">
                <a:solidFill>
                  <a:srgbClr val="282C4B"/>
                </a:solidFill>
                <a:effectLst/>
                <a:latin typeface="Montserrat" panose="00000500000000000000" pitchFamily="2" charset="-52"/>
              </a:rPr>
              <a:t> выше соответствующего периода прошлого, весьма успешного года. По сравнению с кризисным 2022 годом рынок за 9 месяцев вырос на </a:t>
            </a:r>
            <a:r>
              <a:rPr lang="ru-RU" sz="1200" b="1" i="0" dirty="0">
                <a:solidFill>
                  <a:srgbClr val="282C4B"/>
                </a:solidFill>
                <a:effectLst/>
                <a:latin typeface="Montserrat" panose="00000500000000000000" pitchFamily="2" charset="-52"/>
              </a:rPr>
              <a:t>63%</a:t>
            </a:r>
            <a:r>
              <a:rPr lang="ru-RU" sz="1200" b="0" i="0" dirty="0">
                <a:solidFill>
                  <a:srgbClr val="282C4B"/>
                </a:solidFill>
                <a:effectLst/>
                <a:latin typeface="Montserrat" panose="00000500000000000000" pitchFamily="2" charset="-52"/>
              </a:rPr>
              <a:t>.</a:t>
            </a:r>
            <a:endParaRPr lang="ru-RU" sz="1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414F01-5B21-49D1-A4C5-2040DB7FD4F6}"/>
              </a:ext>
            </a:extLst>
          </p:cNvPr>
          <p:cNvSpPr/>
          <p:nvPr/>
        </p:nvSpPr>
        <p:spPr>
          <a:xfrm>
            <a:off x="7696200" y="6470650"/>
            <a:ext cx="3127229" cy="301158"/>
          </a:xfrm>
          <a:prstGeom prst="rect">
            <a:avLst/>
          </a:prstGeom>
        </p:spPr>
        <p:txBody>
          <a:bodyPr wrap="square" lIns="115267" tIns="57634" rIns="115267" bIns="57634">
            <a:spAutoFit/>
          </a:bodyPr>
          <a:lstStyle/>
          <a:p>
            <a:pPr algn="r">
              <a:defRPr/>
            </a:pPr>
            <a:r>
              <a:rPr lang="ru-RU" sz="1201" dirty="0"/>
              <a:t>Источник: АКАР</a:t>
            </a:r>
          </a:p>
        </p:txBody>
      </p:sp>
    </p:spTree>
    <p:extLst>
      <p:ext uri="{BB962C8B-B14F-4D97-AF65-F5344CB8AC3E}">
        <p14:creationId xmlns:p14="http://schemas.microsoft.com/office/powerpoint/2010/main" val="126660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DF9A5F-8B13-4D23-921A-20F60F21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311"/>
            <a:ext cx="11909973" cy="63795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171B64-651D-4C9A-AEFA-C91832216301}"/>
              </a:ext>
            </a:extLst>
          </p:cNvPr>
          <p:cNvSpPr/>
          <p:nvPr/>
        </p:nvSpPr>
        <p:spPr bwMode="auto">
          <a:xfrm>
            <a:off x="-149" y="6391796"/>
            <a:ext cx="11915274" cy="4584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73" dirty="0"/>
          </a:p>
        </p:txBody>
      </p:sp>
      <p:pic>
        <p:nvPicPr>
          <p:cNvPr id="14" name="Изображение 5">
            <a:extLst>
              <a:ext uri="{FF2B5EF4-FFF2-40B4-BE49-F238E27FC236}">
                <a16:creationId xmlns:a16="http://schemas.microsoft.com/office/drawing/2014/main" id="{EBD78634-DD4B-4459-91E7-285741594A3C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825187" y="6745728"/>
            <a:ext cx="2535917" cy="1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6">
            <a:extLst>
              <a:ext uri="{FF2B5EF4-FFF2-40B4-BE49-F238E27FC236}">
                <a16:creationId xmlns:a16="http://schemas.microsoft.com/office/drawing/2014/main" id="{B7AF50D3-A1AD-41A1-8A3B-3B11E036930C}"/>
              </a:ext>
            </a:extLst>
          </p:cNvPr>
          <p:cNvSpPr txBox="1"/>
          <p:nvPr/>
        </p:nvSpPr>
        <p:spPr bwMode="auto">
          <a:xfrm>
            <a:off x="733266" y="6437382"/>
            <a:ext cx="1701749" cy="21768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73" b="1" dirty="0">
                <a:solidFill>
                  <a:schemeClr val="bg1"/>
                </a:solidFill>
                <a:latin typeface="Calibri"/>
              </a:rPr>
              <a:t>www.artnt.ru</a:t>
            </a:r>
            <a:endParaRPr lang="ru-RU" sz="1173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F4085093-482F-46FC-A836-4511C761B7F4}"/>
              </a:ext>
            </a:extLst>
          </p:cNvPr>
          <p:cNvSpPr txBox="1"/>
          <p:nvPr/>
        </p:nvSpPr>
        <p:spPr bwMode="auto">
          <a:xfrm>
            <a:off x="11021890" y="6513895"/>
            <a:ext cx="495176" cy="21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9138E5-FA86-40B2-ABE1-438751E99A20}" type="slidenum">
              <a:rPr lang="ru-RU" sz="1369" b="1">
                <a:solidFill>
                  <a:schemeClr val="bg1"/>
                </a:solidFill>
              </a:rPr>
              <a:t>5</a:t>
            </a:fld>
            <a:endParaRPr lang="ru-RU" sz="1369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A50BE0-2045-46CB-9AF6-8A96A7495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311522" y="6454944"/>
            <a:ext cx="469841" cy="3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3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28600</TotalTime>
  <Words>105</Words>
  <Application>Microsoft Office PowerPoint</Application>
  <PresentationFormat>Произвольный</PresentationFormat>
  <Paragraphs>12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berezin@nln.ru</cp:lastModifiedBy>
  <cp:revision>961</cp:revision>
  <cp:lastPrinted>2024-09-13T07:17:07Z</cp:lastPrinted>
  <dcterms:created xsi:type="dcterms:W3CDTF">2021-11-22T11:31:39Z</dcterms:created>
  <dcterms:modified xsi:type="dcterms:W3CDTF">2025-01-24T22:30:09Z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2021-11-22T00:00:00Z</vt:filetime>
  </property>
</Properties>
</file>