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6" r:id="rId2"/>
    <p:sldMasterId id="2147483695" r:id="rId3"/>
  </p:sldMasterIdLst>
  <p:notesMasterIdLst>
    <p:notesMasterId r:id="rId15"/>
  </p:notesMasterIdLst>
  <p:sldIdLst>
    <p:sldId id="398" r:id="rId4"/>
    <p:sldId id="400" r:id="rId5"/>
    <p:sldId id="343" r:id="rId6"/>
    <p:sldId id="406" r:id="rId7"/>
    <p:sldId id="407" r:id="rId8"/>
    <p:sldId id="260" r:id="rId9"/>
    <p:sldId id="352" r:id="rId10"/>
    <p:sldId id="408" r:id="rId11"/>
    <p:sldId id="402" r:id="rId12"/>
    <p:sldId id="409" r:id="rId13"/>
    <p:sldId id="327" r:id="rId14"/>
  </p:sldIdLst>
  <p:sldSz cx="9144000" cy="5143500" type="screen16x9"/>
  <p:notesSz cx="9144000" cy="5143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5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6565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322786-3FCA-460A-A957-F92246EC58C9}">
  <a:tblStyle styleId="{62322786-3FCA-460A-A957-F92246EC58C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F1E7"/>
          </a:solidFill>
        </a:fill>
      </a:tcStyle>
    </a:wholeTbl>
    <a:band1H>
      <a:tcTxStyle b="off" i="off"/>
      <a:tcStyle>
        <a:tcBdr/>
        <a:fill>
          <a:solidFill>
            <a:srgbClr val="F9E3C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9E3CB"/>
          </a:solidFill>
        </a:fill>
      </a:tcStyle>
    </a:band1V>
    <a:band2V>
      <a:tcTxStyle b="off" i="off"/>
      <a:tcStyle>
        <a:tcBdr/>
        <a:fill>
          <a:solidFill>
            <a:srgbClr val="F9E3CB"/>
          </a:solidFill>
        </a:fill>
      </a:tcStyle>
    </a:band2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E1FD303-3D19-4BA5-B7BF-F9CA2B9E3336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08C66F6-63C6-477C-A7DF-514FD4F04E22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0952" autoAdjust="0"/>
  </p:normalViewPr>
  <p:slideViewPr>
    <p:cSldViewPr snapToGrid="0">
      <p:cViewPr varScale="1">
        <p:scale>
          <a:sx n="88" d="100"/>
          <a:sy n="88" d="100"/>
        </p:scale>
        <p:origin x="-828" y="-108"/>
      </p:cViewPr>
      <p:guideLst>
        <p:guide orient="horz" pos="2160"/>
        <p:guide orient="horz" pos="45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ur Gubeydulin" userId="8a68f362b1be497c" providerId="LiveId" clId="{5BCE934D-5E74-47B7-AFFA-55E616C540E0}"/>
    <pc:docChg chg="undo custSel addSld delSld modSld sldOrd">
      <pc:chgData name="Timur Gubeydulin" userId="8a68f362b1be497c" providerId="LiveId" clId="{5BCE934D-5E74-47B7-AFFA-55E616C540E0}" dt="2024-03-24T21:05:07.259" v="4169"/>
      <pc:docMkLst>
        <pc:docMk/>
      </pc:docMkLst>
      <pc:sldChg chg="addSp delSp modSp mod">
        <pc:chgData name="Timur Gubeydulin" userId="8a68f362b1be497c" providerId="LiveId" clId="{5BCE934D-5E74-47B7-AFFA-55E616C540E0}" dt="2024-03-24T20:29:49.119" v="3206" actId="20577"/>
        <pc:sldMkLst>
          <pc:docMk/>
          <pc:sldMk cId="0" sldId="260"/>
        </pc:sldMkLst>
        <pc:spChg chg="mod">
          <ac:chgData name="Timur Gubeydulin" userId="8a68f362b1be497c" providerId="LiveId" clId="{5BCE934D-5E74-47B7-AFFA-55E616C540E0}" dt="2024-03-24T20:19:56.305" v="2843" actId="6549"/>
          <ac:spMkLst>
            <pc:docMk/>
            <pc:sldMk cId="0" sldId="260"/>
            <ac:spMk id="22" creationId="{5135CCA8-D7AE-4A6E-9984-630AA7B48B38}"/>
          </ac:spMkLst>
        </pc:spChg>
        <pc:spChg chg="add mod">
          <ac:chgData name="Timur Gubeydulin" userId="8a68f362b1be497c" providerId="LiveId" clId="{5BCE934D-5E74-47B7-AFFA-55E616C540E0}" dt="2024-03-24T20:29:49.119" v="3206" actId="20577"/>
          <ac:spMkLst>
            <pc:docMk/>
            <pc:sldMk cId="0" sldId="260"/>
            <ac:spMk id="23" creationId="{92D4CBE4-E4DB-44B1-8876-FB49ADCD432C}"/>
          </ac:spMkLst>
        </pc:spChg>
        <pc:spChg chg="del">
          <ac:chgData name="Timur Gubeydulin" userId="8a68f362b1be497c" providerId="LiveId" clId="{5BCE934D-5E74-47B7-AFFA-55E616C540E0}" dt="2024-03-24T20:13:38.766" v="2510" actId="478"/>
          <ac:spMkLst>
            <pc:docMk/>
            <pc:sldMk cId="0" sldId="260"/>
            <ac:spMk id="34" creationId="{BF61D6ED-7FE2-4876-BA24-D5447FC98FA9}"/>
          </ac:spMkLst>
        </pc:spChg>
        <pc:spChg chg="del">
          <ac:chgData name="Timur Gubeydulin" userId="8a68f362b1be497c" providerId="LiveId" clId="{5BCE934D-5E74-47B7-AFFA-55E616C540E0}" dt="2024-03-24T20:13:40.318" v="2511" actId="478"/>
          <ac:spMkLst>
            <pc:docMk/>
            <pc:sldMk cId="0" sldId="260"/>
            <ac:spMk id="38" creationId="{0B247018-E210-4504-BC2B-0A47AC83BC66}"/>
          </ac:spMkLst>
        </pc:spChg>
        <pc:spChg chg="del">
          <ac:chgData name="Timur Gubeydulin" userId="8a68f362b1be497c" providerId="LiveId" clId="{5BCE934D-5E74-47B7-AFFA-55E616C540E0}" dt="2024-03-24T20:13:42.190" v="2512" actId="478"/>
          <ac:spMkLst>
            <pc:docMk/>
            <pc:sldMk cId="0" sldId="260"/>
            <ac:spMk id="39" creationId="{14BDEC0A-9217-4DDD-A875-CBCBEC5CF317}"/>
          </ac:spMkLst>
        </pc:spChg>
        <pc:spChg chg="del">
          <ac:chgData name="Timur Gubeydulin" userId="8a68f362b1be497c" providerId="LiveId" clId="{5BCE934D-5E74-47B7-AFFA-55E616C540E0}" dt="2024-03-24T20:13:35.398" v="2509" actId="478"/>
          <ac:spMkLst>
            <pc:docMk/>
            <pc:sldMk cId="0" sldId="260"/>
            <ac:spMk id="40" creationId="{F1C03A88-F948-46F4-84EF-AEB80EF0788E}"/>
          </ac:spMkLst>
        </pc:spChg>
        <pc:grpChg chg="del">
          <ac:chgData name="Timur Gubeydulin" userId="8a68f362b1be497c" providerId="LiveId" clId="{5BCE934D-5E74-47B7-AFFA-55E616C540E0}" dt="2024-03-24T20:26:45.341" v="2913" actId="478"/>
          <ac:grpSpMkLst>
            <pc:docMk/>
            <pc:sldMk cId="0" sldId="260"/>
            <ac:grpSpMk id="19" creationId="{00000000-0000-0000-0000-000000000000}"/>
          </ac:grpSpMkLst>
        </pc:grpChg>
        <pc:grpChg chg="del">
          <ac:chgData name="Timur Gubeydulin" userId="8a68f362b1be497c" providerId="LiveId" clId="{5BCE934D-5E74-47B7-AFFA-55E616C540E0}" dt="2024-03-24T20:26:37.424" v="2910" actId="478"/>
          <ac:grpSpMkLst>
            <pc:docMk/>
            <pc:sldMk cId="0" sldId="260"/>
            <ac:grpSpMk id="26" creationId="{00000000-0000-0000-0000-000000000000}"/>
          </ac:grpSpMkLst>
        </pc:grpChg>
        <pc:grpChg chg="del">
          <ac:chgData name="Timur Gubeydulin" userId="8a68f362b1be497c" providerId="LiveId" clId="{5BCE934D-5E74-47B7-AFFA-55E616C540E0}" dt="2024-03-24T20:26:44.068" v="2912" actId="478"/>
          <ac:grpSpMkLst>
            <pc:docMk/>
            <pc:sldMk cId="0" sldId="260"/>
            <ac:grpSpMk id="35" creationId="{D1C39DCE-E4E9-4B7D-9A92-5F52C46C5461}"/>
          </ac:grpSpMkLst>
        </pc:grpChg>
        <pc:picChg chg="del">
          <ac:chgData name="Timur Gubeydulin" userId="8a68f362b1be497c" providerId="LiveId" clId="{5BCE934D-5E74-47B7-AFFA-55E616C540E0}" dt="2024-03-24T20:16:19.765" v="2752" actId="478"/>
          <ac:picMkLst>
            <pc:docMk/>
            <pc:sldMk cId="0" sldId="260"/>
            <ac:picMk id="18" creationId="{2E869AD2-F8DB-4ECC-80CA-138102FEE2A3}"/>
          </ac:picMkLst>
        </pc:picChg>
        <pc:picChg chg="mod">
          <ac:chgData name="Timur Gubeydulin" userId="8a68f362b1be497c" providerId="LiveId" clId="{5BCE934D-5E74-47B7-AFFA-55E616C540E0}" dt="2024-03-24T20:28:24.883" v="3011" actId="1076"/>
          <ac:picMkLst>
            <pc:docMk/>
            <pc:sldMk cId="0" sldId="260"/>
            <ac:picMk id="41" creationId="{7CA5211E-AD04-49E2-ABF6-01E9D463637F}"/>
          </ac:picMkLst>
        </pc:picChg>
      </pc:sldChg>
      <pc:sldChg chg="del">
        <pc:chgData name="Timur Gubeydulin" userId="8a68f362b1be497c" providerId="LiveId" clId="{5BCE934D-5E74-47B7-AFFA-55E616C540E0}" dt="2024-03-24T20:41:31.950" v="3535" actId="47"/>
        <pc:sldMkLst>
          <pc:docMk/>
          <pc:sldMk cId="0" sldId="307"/>
        </pc:sldMkLst>
      </pc:sldChg>
      <pc:sldChg chg="del">
        <pc:chgData name="Timur Gubeydulin" userId="8a68f362b1be497c" providerId="LiveId" clId="{5BCE934D-5E74-47B7-AFFA-55E616C540E0}" dt="2024-03-24T20:41:31.296" v="3534" actId="47"/>
        <pc:sldMkLst>
          <pc:docMk/>
          <pc:sldMk cId="0" sldId="310"/>
        </pc:sldMkLst>
      </pc:sldChg>
      <pc:sldChg chg="addSp delSp modSp del mod">
        <pc:chgData name="Timur Gubeydulin" userId="8a68f362b1be497c" providerId="LiveId" clId="{5BCE934D-5E74-47B7-AFFA-55E616C540E0}" dt="2024-03-24T20:11:59.390" v="2493" actId="47"/>
        <pc:sldMkLst>
          <pc:docMk/>
          <pc:sldMk cId="0" sldId="316"/>
        </pc:sldMkLst>
        <pc:spChg chg="mod">
          <ac:chgData name="Timur Gubeydulin" userId="8a68f362b1be497c" providerId="LiveId" clId="{5BCE934D-5E74-47B7-AFFA-55E616C540E0}" dt="2024-03-24T19:11:10.725" v="202" actId="1076"/>
          <ac:spMkLst>
            <pc:docMk/>
            <pc:sldMk cId="0" sldId="316"/>
            <ac:spMk id="6" creationId="{CD16259B-3381-44A7-A17D-28C22F57CA13}"/>
          </ac:spMkLst>
        </pc:spChg>
        <pc:spChg chg="mod">
          <ac:chgData name="Timur Gubeydulin" userId="8a68f362b1be497c" providerId="LiveId" clId="{5BCE934D-5E74-47B7-AFFA-55E616C540E0}" dt="2024-03-24T20:11:44.940" v="2492" actId="14100"/>
          <ac:spMkLst>
            <pc:docMk/>
            <pc:sldMk cId="0" sldId="316"/>
            <ac:spMk id="12" creationId="{B528CF5A-26AA-40CD-A252-84E584FD5A0F}"/>
          </ac:spMkLst>
        </pc:spChg>
        <pc:picChg chg="del">
          <ac:chgData name="Timur Gubeydulin" userId="8a68f362b1be497c" providerId="LiveId" clId="{5BCE934D-5E74-47B7-AFFA-55E616C540E0}" dt="2024-03-24T19:10:22.433" v="192" actId="478"/>
          <ac:picMkLst>
            <pc:docMk/>
            <pc:sldMk cId="0" sldId="316"/>
            <ac:picMk id="5" creationId="{CFFC4D92-72EF-48FE-9F0F-0375BAA30247}"/>
          </ac:picMkLst>
        </pc:picChg>
        <pc:picChg chg="add del mod">
          <ac:chgData name="Timur Gubeydulin" userId="8a68f362b1be497c" providerId="LiveId" clId="{5BCE934D-5E74-47B7-AFFA-55E616C540E0}" dt="2024-03-24T19:28:56.147" v="391" actId="478"/>
          <ac:picMkLst>
            <pc:docMk/>
            <pc:sldMk cId="0" sldId="316"/>
            <ac:picMk id="1026" creationId="{681D87A3-E169-4411-8478-CA329E426FFA}"/>
          </ac:picMkLst>
        </pc:picChg>
      </pc:sldChg>
      <pc:sldChg chg="addSp delSp modSp mod">
        <pc:chgData name="Timur Gubeydulin" userId="8a68f362b1be497c" providerId="LiveId" clId="{5BCE934D-5E74-47B7-AFFA-55E616C540E0}" dt="2024-03-24T20:57:01.045" v="4168" actId="1076"/>
        <pc:sldMkLst>
          <pc:docMk/>
          <pc:sldMk cId="0" sldId="327"/>
        </pc:sldMkLst>
        <pc:spChg chg="mod">
          <ac:chgData name="Timur Gubeydulin" userId="8a68f362b1be497c" providerId="LiveId" clId="{5BCE934D-5E74-47B7-AFFA-55E616C540E0}" dt="2024-03-24T20:46:12.586" v="3833" actId="1076"/>
          <ac:spMkLst>
            <pc:docMk/>
            <pc:sldMk cId="0" sldId="327"/>
            <ac:spMk id="8" creationId="{C903EAD7-B49F-4A59-9BB7-22506A74EA96}"/>
          </ac:spMkLst>
        </pc:spChg>
        <pc:spChg chg="mod">
          <ac:chgData name="Timur Gubeydulin" userId="8a68f362b1be497c" providerId="LiveId" clId="{5BCE934D-5E74-47B7-AFFA-55E616C540E0}" dt="2024-03-24T20:56:49.235" v="4167" actId="20577"/>
          <ac:spMkLst>
            <pc:docMk/>
            <pc:sldMk cId="0" sldId="327"/>
            <ac:spMk id="905" creationId="{00000000-0000-0000-0000-000000000000}"/>
          </ac:spMkLst>
        </pc:spChg>
        <pc:picChg chg="del">
          <ac:chgData name="Timur Gubeydulin" userId="8a68f362b1be497c" providerId="LiveId" clId="{5BCE934D-5E74-47B7-AFFA-55E616C540E0}" dt="2024-03-24T20:15:40.878" v="2743" actId="478"/>
          <ac:picMkLst>
            <pc:docMk/>
            <pc:sldMk cId="0" sldId="327"/>
            <ac:picMk id="7" creationId="{EB9EE4D8-2382-43E2-B195-E87DA2ED7325}"/>
          </ac:picMkLst>
        </pc:picChg>
        <pc:picChg chg="add mod">
          <ac:chgData name="Timur Gubeydulin" userId="8a68f362b1be497c" providerId="LiveId" clId="{5BCE934D-5E74-47B7-AFFA-55E616C540E0}" dt="2024-03-24T20:57:01.045" v="4168" actId="1076"/>
          <ac:picMkLst>
            <pc:docMk/>
            <pc:sldMk cId="0" sldId="327"/>
            <ac:picMk id="9" creationId="{BD3C3960-FAE9-4BB2-A1A8-A8FAF0D2D2F5}"/>
          </ac:picMkLst>
        </pc:picChg>
      </pc:sldChg>
      <pc:sldChg chg="del">
        <pc:chgData name="Timur Gubeydulin" userId="8a68f362b1be497c" providerId="LiveId" clId="{5BCE934D-5E74-47B7-AFFA-55E616C540E0}" dt="2024-03-24T20:10:57.862" v="2485" actId="47"/>
        <pc:sldMkLst>
          <pc:docMk/>
          <pc:sldMk cId="0" sldId="339"/>
        </pc:sldMkLst>
      </pc:sldChg>
      <pc:sldChg chg="addSp delSp modSp del mod ord">
        <pc:chgData name="Timur Gubeydulin" userId="8a68f362b1be497c" providerId="LiveId" clId="{5BCE934D-5E74-47B7-AFFA-55E616C540E0}" dt="2024-03-24T20:13:02.250" v="2504" actId="47"/>
        <pc:sldMkLst>
          <pc:docMk/>
          <pc:sldMk cId="0" sldId="341"/>
        </pc:sldMkLst>
        <pc:spChg chg="mod">
          <ac:chgData name="Timur Gubeydulin" userId="8a68f362b1be497c" providerId="LiveId" clId="{5BCE934D-5E74-47B7-AFFA-55E616C540E0}" dt="2024-03-24T19:33:17.141" v="597" actId="6549"/>
          <ac:spMkLst>
            <pc:docMk/>
            <pc:sldMk cId="0" sldId="341"/>
            <ac:spMk id="1047" creationId="{00000000-0000-0000-0000-000000000000}"/>
          </ac:spMkLst>
        </pc:spChg>
        <pc:spChg chg="mod">
          <ac:chgData name="Timur Gubeydulin" userId="8a68f362b1be497c" providerId="LiveId" clId="{5BCE934D-5E74-47B7-AFFA-55E616C540E0}" dt="2024-03-24T19:38:00.216" v="636" actId="6549"/>
          <ac:spMkLst>
            <pc:docMk/>
            <pc:sldMk cId="0" sldId="341"/>
            <ac:spMk id="1049" creationId="{00000000-0000-0000-0000-000000000000}"/>
          </ac:spMkLst>
        </pc:spChg>
        <pc:picChg chg="add mod">
          <ac:chgData name="Timur Gubeydulin" userId="8a68f362b1be497c" providerId="LiveId" clId="{5BCE934D-5E74-47B7-AFFA-55E616C540E0}" dt="2024-03-24T19:32:55.083" v="554" actId="1076"/>
          <ac:picMkLst>
            <pc:docMk/>
            <pc:sldMk cId="0" sldId="341"/>
            <ac:picMk id="2" creationId="{EADD23AC-90BB-40BA-B9A2-F795BF2A2FD0}"/>
          </ac:picMkLst>
        </pc:picChg>
        <pc:picChg chg="del">
          <ac:chgData name="Timur Gubeydulin" userId="8a68f362b1be497c" providerId="LiveId" clId="{5BCE934D-5E74-47B7-AFFA-55E616C540E0}" dt="2024-03-24T19:33:20.080" v="598" actId="478"/>
          <ac:picMkLst>
            <pc:docMk/>
            <pc:sldMk cId="0" sldId="341"/>
            <ac:picMk id="6" creationId="{37490638-8F7F-4278-90D6-BA5EA5C1948B}"/>
          </ac:picMkLst>
        </pc:picChg>
      </pc:sldChg>
      <pc:sldChg chg="del">
        <pc:chgData name="Timur Gubeydulin" userId="8a68f362b1be497c" providerId="LiveId" clId="{5BCE934D-5E74-47B7-AFFA-55E616C540E0}" dt="2024-03-24T20:40:43.974" v="3509" actId="47"/>
        <pc:sldMkLst>
          <pc:docMk/>
          <pc:sldMk cId="0" sldId="342"/>
        </pc:sldMkLst>
      </pc:sldChg>
      <pc:sldChg chg="addSp delSp modSp mod ord">
        <pc:chgData name="Timur Gubeydulin" userId="8a68f362b1be497c" providerId="LiveId" clId="{5BCE934D-5E74-47B7-AFFA-55E616C540E0}" dt="2024-03-24T20:53:27.620" v="4075" actId="207"/>
        <pc:sldMkLst>
          <pc:docMk/>
          <pc:sldMk cId="0" sldId="343"/>
        </pc:sldMkLst>
        <pc:spChg chg="add del mod">
          <ac:chgData name="Timur Gubeydulin" userId="8a68f362b1be497c" providerId="LiveId" clId="{5BCE934D-5E74-47B7-AFFA-55E616C540E0}" dt="2024-03-24T19:32:31.920" v="551" actId="478"/>
          <ac:spMkLst>
            <pc:docMk/>
            <pc:sldMk cId="0" sldId="343"/>
            <ac:spMk id="13" creationId="{8C425889-3BB9-490C-B392-D2985B27C324}"/>
          </ac:spMkLst>
        </pc:spChg>
        <pc:spChg chg="add del">
          <ac:chgData name="Timur Gubeydulin" userId="8a68f362b1be497c" providerId="LiveId" clId="{5BCE934D-5E74-47B7-AFFA-55E616C540E0}" dt="2024-03-24T19:28:02.540" v="387" actId="22"/>
          <ac:spMkLst>
            <pc:docMk/>
            <pc:sldMk cId="0" sldId="343"/>
            <ac:spMk id="14" creationId="{32503846-28A7-4B1A-AC2F-AC9CC6D653D5}"/>
          </ac:spMkLst>
        </pc:spChg>
        <pc:spChg chg="add mod">
          <ac:chgData name="Timur Gubeydulin" userId="8a68f362b1be497c" providerId="LiveId" clId="{5BCE934D-5E74-47B7-AFFA-55E616C540E0}" dt="2024-03-24T20:53:27.620" v="4075" actId="207"/>
          <ac:spMkLst>
            <pc:docMk/>
            <pc:sldMk cId="0" sldId="343"/>
            <ac:spMk id="19" creationId="{B90A3252-B744-4E3A-820E-0231D51388CD}"/>
          </ac:spMkLst>
        </pc:spChg>
        <pc:spChg chg="add mod">
          <ac:chgData name="Timur Gubeydulin" userId="8a68f362b1be497c" providerId="LiveId" clId="{5BCE934D-5E74-47B7-AFFA-55E616C540E0}" dt="2024-03-24T19:32:33.590" v="552"/>
          <ac:spMkLst>
            <pc:docMk/>
            <pc:sldMk cId="0" sldId="343"/>
            <ac:spMk id="22" creationId="{9779FFD3-BC99-4E83-A56A-3013AF897E55}"/>
          </ac:spMkLst>
        </pc:spChg>
        <pc:spChg chg="del">
          <ac:chgData name="Timur Gubeydulin" userId="8a68f362b1be497c" providerId="LiveId" clId="{5BCE934D-5E74-47B7-AFFA-55E616C540E0}" dt="2024-03-24T19:32:27.220" v="549" actId="478"/>
          <ac:spMkLst>
            <pc:docMk/>
            <pc:sldMk cId="0" sldId="343"/>
            <ac:spMk id="1067" creationId="{00000000-0000-0000-0000-000000000000}"/>
          </ac:spMkLst>
        </pc:spChg>
        <pc:spChg chg="del">
          <ac:chgData name="Timur Gubeydulin" userId="8a68f362b1be497c" providerId="LiveId" clId="{5BCE934D-5E74-47B7-AFFA-55E616C540E0}" dt="2024-03-24T19:31:36.465" v="541" actId="478"/>
          <ac:spMkLst>
            <pc:docMk/>
            <pc:sldMk cId="0" sldId="343"/>
            <ac:spMk id="1068" creationId="{00000000-0000-0000-0000-000000000000}"/>
          </ac:spMkLst>
        </pc:spChg>
        <pc:picChg chg="add del">
          <ac:chgData name="Timur Gubeydulin" userId="8a68f362b1be497c" providerId="LiveId" clId="{5BCE934D-5E74-47B7-AFFA-55E616C540E0}" dt="2024-03-24T19:27:41.408" v="381" actId="22"/>
          <ac:picMkLst>
            <pc:docMk/>
            <pc:sldMk cId="0" sldId="343"/>
            <ac:picMk id="3" creationId="{F4C05AE4-FDE0-4060-833A-0F4DA6FF7E95}"/>
          </ac:picMkLst>
        </pc:picChg>
        <pc:picChg chg="add del">
          <ac:chgData name="Timur Gubeydulin" userId="8a68f362b1be497c" providerId="LiveId" clId="{5BCE934D-5E74-47B7-AFFA-55E616C540E0}" dt="2024-03-24T19:27:45.650" v="383" actId="22"/>
          <ac:picMkLst>
            <pc:docMk/>
            <pc:sldMk cId="0" sldId="343"/>
            <ac:picMk id="5" creationId="{AFB8C4FC-D749-4E25-B437-485C85208F57}"/>
          </ac:picMkLst>
        </pc:picChg>
        <pc:picChg chg="add del">
          <ac:chgData name="Timur Gubeydulin" userId="8a68f362b1be497c" providerId="LiveId" clId="{5BCE934D-5E74-47B7-AFFA-55E616C540E0}" dt="2024-03-24T19:28:02.342" v="386" actId="22"/>
          <ac:picMkLst>
            <pc:docMk/>
            <pc:sldMk cId="0" sldId="343"/>
            <ac:picMk id="8" creationId="{4A0F5CB4-A432-409A-A349-CF84412A190B}"/>
          </ac:picMkLst>
        </pc:picChg>
        <pc:picChg chg="del">
          <ac:chgData name="Timur Gubeydulin" userId="8a68f362b1be497c" providerId="LiveId" clId="{5BCE934D-5E74-47B7-AFFA-55E616C540E0}" dt="2024-03-24T19:32:35.227" v="553" actId="478"/>
          <ac:picMkLst>
            <pc:docMk/>
            <pc:sldMk cId="0" sldId="343"/>
            <ac:picMk id="9" creationId="{808DFB6A-B926-45BC-A0ED-964E3A69F4DB}"/>
          </ac:picMkLst>
        </pc:picChg>
        <pc:picChg chg="add del">
          <ac:chgData name="Timur Gubeydulin" userId="8a68f362b1be497c" providerId="LiveId" clId="{5BCE934D-5E74-47B7-AFFA-55E616C540E0}" dt="2024-03-24T19:28:38.139" v="389" actId="478"/>
          <ac:picMkLst>
            <pc:docMk/>
            <pc:sldMk cId="0" sldId="343"/>
            <ac:picMk id="10" creationId="{C34B7FDB-A1BB-4A13-8528-07A589AC7D01}"/>
          </ac:picMkLst>
        </pc:picChg>
        <pc:picChg chg="add del mod">
          <ac:chgData name="Timur Gubeydulin" userId="8a68f362b1be497c" providerId="LiveId" clId="{5BCE934D-5E74-47B7-AFFA-55E616C540E0}" dt="2024-03-24T19:38:26.784" v="645" actId="478"/>
          <ac:picMkLst>
            <pc:docMk/>
            <pc:sldMk cId="0" sldId="343"/>
            <ac:picMk id="15" creationId="{3D90FF3D-EFF5-4912-9900-B9FD8BC21BF7}"/>
          </ac:picMkLst>
        </pc:picChg>
        <pc:picChg chg="add mod">
          <ac:chgData name="Timur Gubeydulin" userId="8a68f362b1be497c" providerId="LiveId" clId="{5BCE934D-5E74-47B7-AFFA-55E616C540E0}" dt="2024-03-24T20:19:02.478" v="2787" actId="14100"/>
          <ac:picMkLst>
            <pc:docMk/>
            <pc:sldMk cId="0" sldId="343"/>
            <ac:picMk id="24" creationId="{238A67E9-1689-4393-842F-AFF91E8E5D69}"/>
          </ac:picMkLst>
        </pc:picChg>
        <pc:picChg chg="del">
          <ac:chgData name="Timur Gubeydulin" userId="8a68f362b1be497c" providerId="LiveId" clId="{5BCE934D-5E74-47B7-AFFA-55E616C540E0}" dt="2024-03-24T19:27:35.369" v="379" actId="478"/>
          <ac:picMkLst>
            <pc:docMk/>
            <pc:sldMk cId="0" sldId="343"/>
            <ac:picMk id="1069" creationId="{00000000-0000-0000-0000-000000000000}"/>
          </ac:picMkLst>
        </pc:picChg>
        <pc:picChg chg="del">
          <ac:chgData name="Timur Gubeydulin" userId="8a68f362b1be497c" providerId="LiveId" clId="{5BCE934D-5E74-47B7-AFFA-55E616C540E0}" dt="2024-03-24T19:27:34.641" v="378" actId="478"/>
          <ac:picMkLst>
            <pc:docMk/>
            <pc:sldMk cId="0" sldId="343"/>
            <ac:picMk id="1070" creationId="{00000000-0000-0000-0000-000000000000}"/>
          </ac:picMkLst>
        </pc:picChg>
        <pc:picChg chg="del">
          <ac:chgData name="Timur Gubeydulin" userId="8a68f362b1be497c" providerId="LiveId" clId="{5BCE934D-5E74-47B7-AFFA-55E616C540E0}" dt="2024-03-24T19:27:33.977" v="377" actId="478"/>
          <ac:picMkLst>
            <pc:docMk/>
            <pc:sldMk cId="0" sldId="343"/>
            <ac:picMk id="1071" creationId="{00000000-0000-0000-0000-000000000000}"/>
          </ac:picMkLst>
        </pc:picChg>
      </pc:sldChg>
      <pc:sldChg chg="del">
        <pc:chgData name="Timur Gubeydulin" userId="8a68f362b1be497c" providerId="LiveId" clId="{5BCE934D-5E74-47B7-AFFA-55E616C540E0}" dt="2024-03-24T20:16:10.014" v="2750" actId="47"/>
        <pc:sldMkLst>
          <pc:docMk/>
          <pc:sldMk cId="0" sldId="345"/>
        </pc:sldMkLst>
      </pc:sldChg>
      <pc:sldChg chg="del">
        <pc:chgData name="Timur Gubeydulin" userId="8a68f362b1be497c" providerId="LiveId" clId="{5BCE934D-5E74-47B7-AFFA-55E616C540E0}" dt="2024-03-24T20:41:11.135" v="3518" actId="47"/>
        <pc:sldMkLst>
          <pc:docMk/>
          <pc:sldMk cId="0" sldId="347"/>
        </pc:sldMkLst>
      </pc:sldChg>
      <pc:sldChg chg="del">
        <pc:chgData name="Timur Gubeydulin" userId="8a68f362b1be497c" providerId="LiveId" clId="{5BCE934D-5E74-47B7-AFFA-55E616C540E0}" dt="2024-03-24T20:23:10.413" v="2851" actId="47"/>
        <pc:sldMkLst>
          <pc:docMk/>
          <pc:sldMk cId="0" sldId="348"/>
        </pc:sldMkLst>
      </pc:sldChg>
      <pc:sldChg chg="del">
        <pc:chgData name="Timur Gubeydulin" userId="8a68f362b1be497c" providerId="LiveId" clId="{5BCE934D-5E74-47B7-AFFA-55E616C540E0}" dt="2024-03-24T20:41:12.047" v="3519" actId="47"/>
        <pc:sldMkLst>
          <pc:docMk/>
          <pc:sldMk cId="0" sldId="349"/>
        </pc:sldMkLst>
      </pc:sldChg>
      <pc:sldChg chg="del">
        <pc:chgData name="Timur Gubeydulin" userId="8a68f362b1be497c" providerId="LiveId" clId="{5BCE934D-5E74-47B7-AFFA-55E616C540E0}" dt="2024-03-24T20:41:14.228" v="3521" actId="47"/>
        <pc:sldMkLst>
          <pc:docMk/>
          <pc:sldMk cId="0" sldId="350"/>
        </pc:sldMkLst>
      </pc:sldChg>
      <pc:sldChg chg="addSp delSp modSp mod ord">
        <pc:chgData name="Timur Gubeydulin" userId="8a68f362b1be497c" providerId="LiveId" clId="{5BCE934D-5E74-47B7-AFFA-55E616C540E0}" dt="2024-03-24T20:53:08.463" v="4073" actId="14100"/>
        <pc:sldMkLst>
          <pc:docMk/>
          <pc:sldMk cId="0" sldId="352"/>
        </pc:sldMkLst>
        <pc:spChg chg="mod">
          <ac:chgData name="Timur Gubeydulin" userId="8a68f362b1be497c" providerId="LiveId" clId="{5BCE934D-5E74-47B7-AFFA-55E616C540E0}" dt="2024-03-24T20:52:52.724" v="4068" actId="20577"/>
          <ac:spMkLst>
            <pc:docMk/>
            <pc:sldMk cId="0" sldId="352"/>
            <ac:spMk id="1154" creationId="{00000000-0000-0000-0000-000000000000}"/>
          </ac:spMkLst>
        </pc:spChg>
        <pc:graphicFrameChg chg="del">
          <ac:chgData name="Timur Gubeydulin" userId="8a68f362b1be497c" providerId="LiveId" clId="{5BCE934D-5E74-47B7-AFFA-55E616C540E0}" dt="2024-03-24T20:22:55.227" v="2844" actId="478"/>
          <ac:graphicFrameMkLst>
            <pc:docMk/>
            <pc:sldMk cId="0" sldId="352"/>
            <ac:graphicFrameMk id="1156" creationId="{00000000-0000-0000-0000-000000000000}"/>
          </ac:graphicFrameMkLst>
        </pc:graphicFrameChg>
        <pc:picChg chg="add mod">
          <ac:chgData name="Timur Gubeydulin" userId="8a68f362b1be497c" providerId="LiveId" clId="{5BCE934D-5E74-47B7-AFFA-55E616C540E0}" dt="2024-03-24T20:53:08.463" v="4073" actId="14100"/>
          <ac:picMkLst>
            <pc:docMk/>
            <pc:sldMk cId="0" sldId="352"/>
            <ac:picMk id="2" creationId="{2CF8D47C-81FC-4C43-91EF-AA69C31B35BD}"/>
          </ac:picMkLst>
        </pc:picChg>
        <pc:picChg chg="del">
          <ac:chgData name="Timur Gubeydulin" userId="8a68f362b1be497c" providerId="LiveId" clId="{5BCE934D-5E74-47B7-AFFA-55E616C540E0}" dt="2024-03-24T20:23:07.750" v="2850" actId="478"/>
          <ac:picMkLst>
            <pc:docMk/>
            <pc:sldMk cId="0" sldId="352"/>
            <ac:picMk id="8" creationId="{6BA86BF3-9B57-4FA9-9574-DC8DC90E6333}"/>
          </ac:picMkLst>
        </pc:picChg>
      </pc:sldChg>
      <pc:sldChg chg="del">
        <pc:chgData name="Timur Gubeydulin" userId="8a68f362b1be497c" providerId="LiveId" clId="{5BCE934D-5E74-47B7-AFFA-55E616C540E0}" dt="2024-03-24T20:41:13.416" v="3520" actId="47"/>
        <pc:sldMkLst>
          <pc:docMk/>
          <pc:sldMk cId="0" sldId="353"/>
        </pc:sldMkLst>
      </pc:sldChg>
      <pc:sldChg chg="del">
        <pc:chgData name="Timur Gubeydulin" userId="8a68f362b1be497c" providerId="LiveId" clId="{5BCE934D-5E74-47B7-AFFA-55E616C540E0}" dt="2024-03-24T20:41:15.231" v="3522" actId="47"/>
        <pc:sldMkLst>
          <pc:docMk/>
          <pc:sldMk cId="0" sldId="355"/>
        </pc:sldMkLst>
      </pc:sldChg>
      <pc:sldChg chg="del">
        <pc:chgData name="Timur Gubeydulin" userId="8a68f362b1be497c" providerId="LiveId" clId="{5BCE934D-5E74-47B7-AFFA-55E616C540E0}" dt="2024-03-24T20:41:16.340" v="3523" actId="47"/>
        <pc:sldMkLst>
          <pc:docMk/>
          <pc:sldMk cId="0" sldId="356"/>
        </pc:sldMkLst>
      </pc:sldChg>
      <pc:sldChg chg="del">
        <pc:chgData name="Timur Gubeydulin" userId="8a68f362b1be497c" providerId="LiveId" clId="{5BCE934D-5E74-47B7-AFFA-55E616C540E0}" dt="2024-03-24T20:41:17.730" v="3524" actId="47"/>
        <pc:sldMkLst>
          <pc:docMk/>
          <pc:sldMk cId="0" sldId="357"/>
        </pc:sldMkLst>
      </pc:sldChg>
      <pc:sldChg chg="del">
        <pc:chgData name="Timur Gubeydulin" userId="8a68f362b1be497c" providerId="LiveId" clId="{5BCE934D-5E74-47B7-AFFA-55E616C540E0}" dt="2024-03-24T20:41:18.483" v="3525" actId="47"/>
        <pc:sldMkLst>
          <pc:docMk/>
          <pc:sldMk cId="0" sldId="358"/>
        </pc:sldMkLst>
      </pc:sldChg>
      <pc:sldChg chg="del">
        <pc:chgData name="Timur Gubeydulin" userId="8a68f362b1be497c" providerId="LiveId" clId="{5BCE934D-5E74-47B7-AFFA-55E616C540E0}" dt="2024-03-24T20:41:19.741" v="3526" actId="47"/>
        <pc:sldMkLst>
          <pc:docMk/>
          <pc:sldMk cId="0" sldId="363"/>
        </pc:sldMkLst>
      </pc:sldChg>
      <pc:sldChg chg="del">
        <pc:chgData name="Timur Gubeydulin" userId="8a68f362b1be497c" providerId="LiveId" clId="{5BCE934D-5E74-47B7-AFFA-55E616C540E0}" dt="2024-03-24T20:41:21.475" v="3527" actId="47"/>
        <pc:sldMkLst>
          <pc:docMk/>
          <pc:sldMk cId="0" sldId="365"/>
        </pc:sldMkLst>
      </pc:sldChg>
      <pc:sldChg chg="del">
        <pc:chgData name="Timur Gubeydulin" userId="8a68f362b1be497c" providerId="LiveId" clId="{5BCE934D-5E74-47B7-AFFA-55E616C540E0}" dt="2024-03-24T20:41:22.824" v="3528" actId="47"/>
        <pc:sldMkLst>
          <pc:docMk/>
          <pc:sldMk cId="0" sldId="366"/>
        </pc:sldMkLst>
      </pc:sldChg>
      <pc:sldChg chg="del">
        <pc:chgData name="Timur Gubeydulin" userId="8a68f362b1be497c" providerId="LiveId" clId="{5BCE934D-5E74-47B7-AFFA-55E616C540E0}" dt="2024-03-24T20:41:41.651" v="3546" actId="47"/>
        <pc:sldMkLst>
          <pc:docMk/>
          <pc:sldMk cId="0" sldId="368"/>
        </pc:sldMkLst>
      </pc:sldChg>
      <pc:sldChg chg="del">
        <pc:chgData name="Timur Gubeydulin" userId="8a68f362b1be497c" providerId="LiveId" clId="{5BCE934D-5E74-47B7-AFFA-55E616C540E0}" dt="2024-03-24T20:41:24.616" v="3529" actId="47"/>
        <pc:sldMkLst>
          <pc:docMk/>
          <pc:sldMk cId="0" sldId="369"/>
        </pc:sldMkLst>
      </pc:sldChg>
      <pc:sldChg chg="del">
        <pc:chgData name="Timur Gubeydulin" userId="8a68f362b1be497c" providerId="LiveId" clId="{5BCE934D-5E74-47B7-AFFA-55E616C540E0}" dt="2024-03-24T20:41:40.818" v="3545" actId="47"/>
        <pc:sldMkLst>
          <pc:docMk/>
          <pc:sldMk cId="0" sldId="371"/>
        </pc:sldMkLst>
      </pc:sldChg>
      <pc:sldChg chg="del">
        <pc:chgData name="Timur Gubeydulin" userId="8a68f362b1be497c" providerId="LiveId" clId="{5BCE934D-5E74-47B7-AFFA-55E616C540E0}" dt="2024-03-24T20:41:39.883" v="3544" actId="47"/>
        <pc:sldMkLst>
          <pc:docMk/>
          <pc:sldMk cId="0" sldId="372"/>
        </pc:sldMkLst>
      </pc:sldChg>
      <pc:sldChg chg="del">
        <pc:chgData name="Timur Gubeydulin" userId="8a68f362b1be497c" providerId="LiveId" clId="{5BCE934D-5E74-47B7-AFFA-55E616C540E0}" dt="2024-03-24T20:41:39.126" v="3543" actId="47"/>
        <pc:sldMkLst>
          <pc:docMk/>
          <pc:sldMk cId="0" sldId="377"/>
        </pc:sldMkLst>
      </pc:sldChg>
      <pc:sldChg chg="del">
        <pc:chgData name="Timur Gubeydulin" userId="8a68f362b1be497c" providerId="LiveId" clId="{5BCE934D-5E74-47B7-AFFA-55E616C540E0}" dt="2024-03-24T20:41:38.314" v="3542" actId="47"/>
        <pc:sldMkLst>
          <pc:docMk/>
          <pc:sldMk cId="0" sldId="379"/>
        </pc:sldMkLst>
      </pc:sldChg>
      <pc:sldChg chg="del">
        <pc:chgData name="Timur Gubeydulin" userId="8a68f362b1be497c" providerId="LiveId" clId="{5BCE934D-5E74-47B7-AFFA-55E616C540E0}" dt="2024-03-24T20:41:37.258" v="3541" actId="47"/>
        <pc:sldMkLst>
          <pc:docMk/>
          <pc:sldMk cId="0" sldId="380"/>
        </pc:sldMkLst>
      </pc:sldChg>
      <pc:sldChg chg="del">
        <pc:chgData name="Timur Gubeydulin" userId="8a68f362b1be497c" providerId="LiveId" clId="{5BCE934D-5E74-47B7-AFFA-55E616C540E0}" dt="2024-03-24T20:41:36.336" v="3540" actId="47"/>
        <pc:sldMkLst>
          <pc:docMk/>
          <pc:sldMk cId="0" sldId="381"/>
        </pc:sldMkLst>
      </pc:sldChg>
      <pc:sldChg chg="del">
        <pc:chgData name="Timur Gubeydulin" userId="8a68f362b1be497c" providerId="LiveId" clId="{5BCE934D-5E74-47B7-AFFA-55E616C540E0}" dt="2024-03-24T20:41:34.603" v="3538" actId="47"/>
        <pc:sldMkLst>
          <pc:docMk/>
          <pc:sldMk cId="0" sldId="382"/>
        </pc:sldMkLst>
      </pc:sldChg>
      <pc:sldChg chg="del">
        <pc:chgData name="Timur Gubeydulin" userId="8a68f362b1be497c" providerId="LiveId" clId="{5BCE934D-5E74-47B7-AFFA-55E616C540E0}" dt="2024-03-24T20:41:35.504" v="3539" actId="47"/>
        <pc:sldMkLst>
          <pc:docMk/>
          <pc:sldMk cId="0" sldId="383"/>
        </pc:sldMkLst>
      </pc:sldChg>
      <pc:sldChg chg="del">
        <pc:chgData name="Timur Gubeydulin" userId="8a68f362b1be497c" providerId="LiveId" clId="{5BCE934D-5E74-47B7-AFFA-55E616C540E0}" dt="2024-03-24T20:41:33.681" v="3537" actId="47"/>
        <pc:sldMkLst>
          <pc:docMk/>
          <pc:sldMk cId="0" sldId="386"/>
        </pc:sldMkLst>
      </pc:sldChg>
      <pc:sldChg chg="del">
        <pc:chgData name="Timur Gubeydulin" userId="8a68f362b1be497c" providerId="LiveId" clId="{5BCE934D-5E74-47B7-AFFA-55E616C540E0}" dt="2024-03-24T20:41:32.738" v="3536" actId="47"/>
        <pc:sldMkLst>
          <pc:docMk/>
          <pc:sldMk cId="0" sldId="388"/>
        </pc:sldMkLst>
      </pc:sldChg>
      <pc:sldChg chg="del">
        <pc:chgData name="Timur Gubeydulin" userId="8a68f362b1be497c" providerId="LiveId" clId="{5BCE934D-5E74-47B7-AFFA-55E616C540E0}" dt="2024-03-24T20:41:30.577" v="3533" actId="47"/>
        <pc:sldMkLst>
          <pc:docMk/>
          <pc:sldMk cId="0" sldId="390"/>
        </pc:sldMkLst>
      </pc:sldChg>
      <pc:sldChg chg="del">
        <pc:chgData name="Timur Gubeydulin" userId="8a68f362b1be497c" providerId="LiveId" clId="{5BCE934D-5E74-47B7-AFFA-55E616C540E0}" dt="2024-03-24T20:41:29.923" v="3532" actId="47"/>
        <pc:sldMkLst>
          <pc:docMk/>
          <pc:sldMk cId="0" sldId="392"/>
        </pc:sldMkLst>
      </pc:sldChg>
      <pc:sldChg chg="del">
        <pc:chgData name="Timur Gubeydulin" userId="8a68f362b1be497c" providerId="LiveId" clId="{5BCE934D-5E74-47B7-AFFA-55E616C540E0}" dt="2024-03-24T20:41:28.252" v="3530" actId="47"/>
        <pc:sldMkLst>
          <pc:docMk/>
          <pc:sldMk cId="0" sldId="395"/>
        </pc:sldMkLst>
      </pc:sldChg>
      <pc:sldChg chg="modSp mod">
        <pc:chgData name="Timur Gubeydulin" userId="8a68f362b1be497c" providerId="LiveId" clId="{5BCE934D-5E74-47B7-AFFA-55E616C540E0}" dt="2024-03-24T20:53:16.022" v="4074" actId="6549"/>
        <pc:sldMkLst>
          <pc:docMk/>
          <pc:sldMk cId="0" sldId="398"/>
        </pc:sldMkLst>
        <pc:spChg chg="mod">
          <ac:chgData name="Timur Gubeydulin" userId="8a68f362b1be497c" providerId="LiveId" clId="{5BCE934D-5E74-47B7-AFFA-55E616C540E0}" dt="2024-03-24T20:53:16.022" v="4074" actId="6549"/>
          <ac:spMkLst>
            <pc:docMk/>
            <pc:sldMk cId="0" sldId="398"/>
            <ac:spMk id="9" creationId="{6316948A-B311-401F-A5F4-5E4AD60B3DDE}"/>
          </ac:spMkLst>
        </pc:spChg>
      </pc:sldChg>
      <pc:sldChg chg="addSp delSp modSp mod">
        <pc:chgData name="Timur Gubeydulin" userId="8a68f362b1be497c" providerId="LiveId" clId="{5BCE934D-5E74-47B7-AFFA-55E616C540E0}" dt="2024-03-24T20:19:17.333" v="2789" actId="478"/>
        <pc:sldMkLst>
          <pc:docMk/>
          <pc:sldMk cId="4291410721" sldId="400"/>
        </pc:sldMkLst>
        <pc:spChg chg="mod">
          <ac:chgData name="Timur Gubeydulin" userId="8a68f362b1be497c" providerId="LiveId" clId="{5BCE934D-5E74-47B7-AFFA-55E616C540E0}" dt="2024-03-24T20:12:50.019" v="2502" actId="1076"/>
          <ac:spMkLst>
            <pc:docMk/>
            <pc:sldMk cId="4291410721" sldId="400"/>
            <ac:spMk id="6" creationId="{9C3073AB-96E3-4A61-8111-B11FE2ED4DB5}"/>
          </ac:spMkLst>
        </pc:spChg>
        <pc:picChg chg="del">
          <ac:chgData name="Timur Gubeydulin" userId="8a68f362b1be497c" providerId="LiveId" clId="{5BCE934D-5E74-47B7-AFFA-55E616C540E0}" dt="2024-03-24T20:12:27.102" v="2497" actId="478"/>
          <ac:picMkLst>
            <pc:docMk/>
            <pc:sldMk cId="4291410721" sldId="400"/>
            <ac:picMk id="7" creationId="{D9FE7FC2-25C0-4774-8918-5EFA4691744A}"/>
          </ac:picMkLst>
        </pc:picChg>
        <pc:picChg chg="add del mod">
          <ac:chgData name="Timur Gubeydulin" userId="8a68f362b1be497c" providerId="LiveId" clId="{5BCE934D-5E74-47B7-AFFA-55E616C540E0}" dt="2024-03-24T20:19:17.333" v="2789" actId="478"/>
          <ac:picMkLst>
            <pc:docMk/>
            <pc:sldMk cId="4291410721" sldId="400"/>
            <ac:picMk id="8" creationId="{FECB0E40-18C9-4564-9FF3-939D35B91E60}"/>
          </ac:picMkLst>
        </pc:picChg>
        <pc:picChg chg="del">
          <ac:chgData name="Timur Gubeydulin" userId="8a68f362b1be497c" providerId="LiveId" clId="{5BCE934D-5E74-47B7-AFFA-55E616C540E0}" dt="2024-03-24T20:12:17.654" v="2494" actId="478"/>
          <ac:picMkLst>
            <pc:docMk/>
            <pc:sldMk cId="4291410721" sldId="400"/>
            <ac:picMk id="25" creationId="{AA0956ED-54D1-4032-BC94-96C6FA2B843A}"/>
          </ac:picMkLst>
        </pc:picChg>
      </pc:sldChg>
      <pc:sldChg chg="addSp delSp modSp mod ord modNotesTx">
        <pc:chgData name="Timur Gubeydulin" userId="8a68f362b1be497c" providerId="LiveId" clId="{5BCE934D-5E74-47B7-AFFA-55E616C540E0}" dt="2024-03-24T21:05:07.259" v="4169"/>
        <pc:sldMkLst>
          <pc:docMk/>
          <pc:sldMk cId="1800753626" sldId="402"/>
        </pc:sldMkLst>
        <pc:spChg chg="mod">
          <ac:chgData name="Timur Gubeydulin" userId="8a68f362b1be497c" providerId="LiveId" clId="{5BCE934D-5E74-47B7-AFFA-55E616C540E0}" dt="2024-03-24T20:48:29.004" v="3854" actId="1076"/>
          <ac:spMkLst>
            <pc:docMk/>
            <pc:sldMk cId="1800753626" sldId="402"/>
            <ac:spMk id="7" creationId="{A4A78341-6884-4F67-B048-B3D6C7B2E189}"/>
          </ac:spMkLst>
        </pc:spChg>
        <pc:spChg chg="add mod">
          <ac:chgData name="Timur Gubeydulin" userId="8a68f362b1be497c" providerId="LiveId" clId="{5BCE934D-5E74-47B7-AFFA-55E616C540E0}" dt="2024-03-24T20:54:19.856" v="4088" actId="1076"/>
          <ac:spMkLst>
            <pc:docMk/>
            <pc:sldMk cId="1800753626" sldId="402"/>
            <ac:spMk id="8" creationId="{5D601316-644A-4835-B2FC-E33126E3B106}"/>
          </ac:spMkLst>
        </pc:spChg>
        <pc:spChg chg="add mod">
          <ac:chgData name="Timur Gubeydulin" userId="8a68f362b1be497c" providerId="LiveId" clId="{5BCE934D-5E74-47B7-AFFA-55E616C540E0}" dt="2024-03-24T20:54:29.870" v="4089" actId="1076"/>
          <ac:spMkLst>
            <pc:docMk/>
            <pc:sldMk cId="1800753626" sldId="402"/>
            <ac:spMk id="10" creationId="{BD381E46-B405-4E61-A588-B3C05FAD0B9B}"/>
          </ac:spMkLst>
        </pc:spChg>
        <pc:spChg chg="add mod">
          <ac:chgData name="Timur Gubeydulin" userId="8a68f362b1be497c" providerId="LiveId" clId="{5BCE934D-5E74-47B7-AFFA-55E616C540E0}" dt="2024-03-24T20:54:32.902" v="4090" actId="1076"/>
          <ac:spMkLst>
            <pc:docMk/>
            <pc:sldMk cId="1800753626" sldId="402"/>
            <ac:spMk id="12" creationId="{406A38E1-8DAF-4FDB-A85B-73728F9FC9CD}"/>
          </ac:spMkLst>
        </pc:spChg>
        <pc:spChg chg="mod">
          <ac:chgData name="Timur Gubeydulin" userId="8a68f362b1be497c" providerId="LiveId" clId="{5BCE934D-5E74-47B7-AFFA-55E616C540E0}" dt="2024-03-24T20:13:47.824" v="2513" actId="6549"/>
          <ac:spMkLst>
            <pc:docMk/>
            <pc:sldMk cId="1800753626" sldId="402"/>
            <ac:spMk id="16" creationId="{E0100CB8-F19B-4B44-BF8E-535F9850BDEF}"/>
          </ac:spMkLst>
        </pc:spChg>
        <pc:picChg chg="del">
          <ac:chgData name="Timur Gubeydulin" userId="8a68f362b1be497c" providerId="LiveId" clId="{5BCE934D-5E74-47B7-AFFA-55E616C540E0}" dt="2024-03-24T20:16:13.051" v="2751" actId="478"/>
          <ac:picMkLst>
            <pc:docMk/>
            <pc:sldMk cId="1800753626" sldId="402"/>
            <ac:picMk id="6" creationId="{A0C4D8F6-AF61-47E6-A1CC-1F0798732FA0}"/>
          </ac:picMkLst>
        </pc:picChg>
        <pc:picChg chg="mod">
          <ac:chgData name="Timur Gubeydulin" userId="8a68f362b1be497c" providerId="LiveId" clId="{5BCE934D-5E74-47B7-AFFA-55E616C540E0}" dt="2024-03-24T20:54:14.862" v="4086" actId="1076"/>
          <ac:picMkLst>
            <pc:docMk/>
            <pc:sldMk cId="1800753626" sldId="402"/>
            <ac:picMk id="9" creationId="{4E0562E0-703E-4800-A3F1-41C34F47C115}"/>
          </ac:picMkLst>
        </pc:picChg>
      </pc:sldChg>
      <pc:sldChg chg="del">
        <pc:chgData name="Timur Gubeydulin" userId="8a68f362b1be497c" providerId="LiveId" clId="{5BCE934D-5E74-47B7-AFFA-55E616C540E0}" dt="2024-03-24T20:41:42.483" v="3547" actId="47"/>
        <pc:sldMkLst>
          <pc:docMk/>
          <pc:sldMk cId="111424409" sldId="404"/>
        </pc:sldMkLst>
      </pc:sldChg>
      <pc:sldChg chg="del">
        <pc:chgData name="Timur Gubeydulin" userId="8a68f362b1be497c" providerId="LiveId" clId="{5BCE934D-5E74-47B7-AFFA-55E616C540E0}" dt="2024-03-24T20:41:29.135" v="3531" actId="47"/>
        <pc:sldMkLst>
          <pc:docMk/>
          <pc:sldMk cId="821766566" sldId="405"/>
        </pc:sldMkLst>
      </pc:sldChg>
      <pc:sldChg chg="addSp delSp modSp add mod">
        <pc:chgData name="Timur Gubeydulin" userId="8a68f362b1be497c" providerId="LiveId" clId="{5BCE934D-5E74-47B7-AFFA-55E616C540E0}" dt="2024-03-24T20:53:32.261" v="4076" actId="207"/>
        <pc:sldMkLst>
          <pc:docMk/>
          <pc:sldMk cId="2770220892" sldId="406"/>
        </pc:sldMkLst>
        <pc:spChg chg="mod">
          <ac:chgData name="Timur Gubeydulin" userId="8a68f362b1be497c" providerId="LiveId" clId="{5BCE934D-5E74-47B7-AFFA-55E616C540E0}" dt="2024-03-24T20:53:32.261" v="4076" actId="207"/>
          <ac:spMkLst>
            <pc:docMk/>
            <pc:sldMk cId="2770220892" sldId="406"/>
            <ac:spMk id="19" creationId="{B90A3252-B744-4E3A-820E-0231D51388CD}"/>
          </ac:spMkLst>
        </pc:spChg>
        <pc:spChg chg="mod">
          <ac:chgData name="Timur Gubeydulin" userId="8a68f362b1be497c" providerId="LiveId" clId="{5BCE934D-5E74-47B7-AFFA-55E616C540E0}" dt="2024-03-24T19:39:20.656" v="687" actId="6549"/>
          <ac:spMkLst>
            <pc:docMk/>
            <pc:sldMk cId="2770220892" sldId="406"/>
            <ac:spMk id="22" creationId="{9779FFD3-BC99-4E83-A56A-3013AF897E55}"/>
          </ac:spMkLst>
        </pc:spChg>
        <pc:picChg chg="add mod">
          <ac:chgData name="Timur Gubeydulin" userId="8a68f362b1be497c" providerId="LiveId" clId="{5BCE934D-5E74-47B7-AFFA-55E616C540E0}" dt="2024-03-24T19:54:32.384" v="1970" actId="1076"/>
          <ac:picMkLst>
            <pc:docMk/>
            <pc:sldMk cId="2770220892" sldId="406"/>
            <ac:picMk id="5" creationId="{75DEE912-9ACA-497D-AFB5-11D2B9991148}"/>
          </ac:picMkLst>
        </pc:picChg>
        <pc:picChg chg="add del mod">
          <ac:chgData name="Timur Gubeydulin" userId="8a68f362b1be497c" providerId="LiveId" clId="{5BCE934D-5E74-47B7-AFFA-55E616C540E0}" dt="2024-03-24T19:54:13.483" v="1966"/>
          <ac:picMkLst>
            <pc:docMk/>
            <pc:sldMk cId="2770220892" sldId="406"/>
            <ac:picMk id="2050" creationId="{D447E92B-FC2B-409E-BC73-A9F9295904AD}"/>
          </ac:picMkLst>
        </pc:picChg>
      </pc:sldChg>
      <pc:sldChg chg="addSp delSp modSp add mod">
        <pc:chgData name="Timur Gubeydulin" userId="8a68f362b1be497c" providerId="LiveId" clId="{5BCE934D-5E74-47B7-AFFA-55E616C540E0}" dt="2024-03-24T20:32:32.318" v="3319" actId="114"/>
        <pc:sldMkLst>
          <pc:docMk/>
          <pc:sldMk cId="229598614" sldId="407"/>
        </pc:sldMkLst>
        <pc:spChg chg="add mod">
          <ac:chgData name="Timur Gubeydulin" userId="8a68f362b1be497c" providerId="LiveId" clId="{5BCE934D-5E74-47B7-AFFA-55E616C540E0}" dt="2024-03-24T20:32:32.318" v="3319" actId="114"/>
          <ac:spMkLst>
            <pc:docMk/>
            <pc:sldMk cId="229598614" sldId="407"/>
            <ac:spMk id="7" creationId="{F74AD458-EF98-4143-A2E8-D58E863914B0}"/>
          </ac:spMkLst>
        </pc:spChg>
        <pc:spChg chg="del mod">
          <ac:chgData name="Timur Gubeydulin" userId="8a68f362b1be497c" providerId="LiveId" clId="{5BCE934D-5E74-47B7-AFFA-55E616C540E0}" dt="2024-03-24T19:58:35.015" v="2014"/>
          <ac:spMkLst>
            <pc:docMk/>
            <pc:sldMk cId="229598614" sldId="407"/>
            <ac:spMk id="19" creationId="{B90A3252-B744-4E3A-820E-0231D51388CD}"/>
          </ac:spMkLst>
        </pc:spChg>
        <pc:spChg chg="mod">
          <ac:chgData name="Timur Gubeydulin" userId="8a68f362b1be497c" providerId="LiveId" clId="{5BCE934D-5E74-47B7-AFFA-55E616C540E0}" dt="2024-03-24T19:57:54.087" v="2011" actId="6549"/>
          <ac:spMkLst>
            <pc:docMk/>
            <pc:sldMk cId="229598614" sldId="407"/>
            <ac:spMk id="22" creationId="{9779FFD3-BC99-4E83-A56A-3013AF897E55}"/>
          </ac:spMkLst>
        </pc:spChg>
        <pc:picChg chg="add del mod">
          <ac:chgData name="Timur Gubeydulin" userId="8a68f362b1be497c" providerId="LiveId" clId="{5BCE934D-5E74-47B7-AFFA-55E616C540E0}" dt="2024-03-24T20:02:47.846" v="2131" actId="478"/>
          <ac:picMkLst>
            <pc:docMk/>
            <pc:sldMk cId="229598614" sldId="407"/>
            <ac:picMk id="4" creationId="{4895F396-4C07-4E80-B887-2C8531B07EDB}"/>
          </ac:picMkLst>
        </pc:picChg>
        <pc:picChg chg="del">
          <ac:chgData name="Timur Gubeydulin" userId="8a68f362b1be497c" providerId="LiveId" clId="{5BCE934D-5E74-47B7-AFFA-55E616C540E0}" dt="2024-03-24T19:55:03.568" v="1974" actId="478"/>
          <ac:picMkLst>
            <pc:docMk/>
            <pc:sldMk cId="229598614" sldId="407"/>
            <ac:picMk id="5" creationId="{75DEE912-9ACA-497D-AFB5-11D2B9991148}"/>
          </ac:picMkLst>
        </pc:picChg>
        <pc:picChg chg="add del mod">
          <ac:chgData name="Timur Gubeydulin" userId="8a68f362b1be497c" providerId="LiveId" clId="{5BCE934D-5E74-47B7-AFFA-55E616C540E0}" dt="2024-03-24T20:02:40.919" v="2129" actId="478"/>
          <ac:picMkLst>
            <pc:docMk/>
            <pc:sldMk cId="229598614" sldId="407"/>
            <ac:picMk id="8" creationId="{905F9330-81C1-4E0D-AF2E-C240953E3A41}"/>
          </ac:picMkLst>
        </pc:picChg>
        <pc:picChg chg="add mod">
          <ac:chgData name="Timur Gubeydulin" userId="8a68f362b1be497c" providerId="LiveId" clId="{5BCE934D-5E74-47B7-AFFA-55E616C540E0}" dt="2024-03-24T20:17:05.726" v="2757" actId="1076"/>
          <ac:picMkLst>
            <pc:docMk/>
            <pc:sldMk cId="229598614" sldId="407"/>
            <ac:picMk id="9" creationId="{45E827B5-6364-4611-AE55-49FD3238F0D5}"/>
          </ac:picMkLst>
        </pc:picChg>
      </pc:sldChg>
      <pc:sldChg chg="addSp delSp modSp add mod">
        <pc:chgData name="Timur Gubeydulin" userId="8a68f362b1be497c" providerId="LiveId" clId="{5BCE934D-5E74-47B7-AFFA-55E616C540E0}" dt="2024-03-24T20:55:27.586" v="4156" actId="20577"/>
        <pc:sldMkLst>
          <pc:docMk/>
          <pc:sldMk cId="1721352697" sldId="408"/>
        </pc:sldMkLst>
        <pc:spChg chg="mod">
          <ac:chgData name="Timur Gubeydulin" userId="8a68f362b1be497c" providerId="LiveId" clId="{5BCE934D-5E74-47B7-AFFA-55E616C540E0}" dt="2024-03-24T20:34:40.195" v="3406" actId="1076"/>
          <ac:spMkLst>
            <pc:docMk/>
            <pc:sldMk cId="1721352697" sldId="408"/>
            <ac:spMk id="22" creationId="{5135CCA8-D7AE-4A6E-9984-630AA7B48B38}"/>
          </ac:spMkLst>
        </pc:spChg>
        <pc:spChg chg="mod">
          <ac:chgData name="Timur Gubeydulin" userId="8a68f362b1be497c" providerId="LiveId" clId="{5BCE934D-5E74-47B7-AFFA-55E616C540E0}" dt="2024-03-24T20:55:27.586" v="4156" actId="20577"/>
          <ac:spMkLst>
            <pc:docMk/>
            <pc:sldMk cId="1721352697" sldId="408"/>
            <ac:spMk id="23" creationId="{92D4CBE4-E4DB-44B1-8876-FB49ADCD432C}"/>
          </ac:spMkLst>
        </pc:spChg>
        <pc:picChg chg="add mod">
          <ac:chgData name="Timur Gubeydulin" userId="8a68f362b1be497c" providerId="LiveId" clId="{5BCE934D-5E74-47B7-AFFA-55E616C540E0}" dt="2024-03-24T20:52:19.870" v="4008" actId="1076"/>
          <ac:picMkLst>
            <pc:docMk/>
            <pc:sldMk cId="1721352697" sldId="408"/>
            <ac:picMk id="2" creationId="{545232F4-775C-427B-8BBD-2933A6CAF73D}"/>
          </ac:picMkLst>
        </pc:picChg>
        <pc:picChg chg="del">
          <ac:chgData name="Timur Gubeydulin" userId="8a68f362b1be497c" providerId="LiveId" clId="{5BCE934D-5E74-47B7-AFFA-55E616C540E0}" dt="2024-03-24T20:30:37.716" v="3245" actId="478"/>
          <ac:picMkLst>
            <pc:docMk/>
            <pc:sldMk cId="1721352697" sldId="408"/>
            <ac:picMk id="41" creationId="{7CA5211E-AD04-49E2-ABF6-01E9D463637F}"/>
          </ac:picMkLst>
        </pc:picChg>
      </pc:sldChg>
      <pc:sldChg chg="addSp delSp modSp add mod">
        <pc:chgData name="Timur Gubeydulin" userId="8a68f362b1be497c" providerId="LiveId" clId="{5BCE934D-5E74-47B7-AFFA-55E616C540E0}" dt="2024-03-24T20:46:24.051" v="3834" actId="207"/>
        <pc:sldMkLst>
          <pc:docMk/>
          <pc:sldMk cId="372189605" sldId="409"/>
        </pc:sldMkLst>
        <pc:spChg chg="mod">
          <ac:chgData name="Timur Gubeydulin" userId="8a68f362b1be497c" providerId="LiveId" clId="{5BCE934D-5E74-47B7-AFFA-55E616C540E0}" dt="2024-03-24T20:43:09.487" v="3617" actId="20577"/>
          <ac:spMkLst>
            <pc:docMk/>
            <pc:sldMk cId="372189605" sldId="409"/>
            <ac:spMk id="7" creationId="{A4A78341-6884-4F67-B048-B3D6C7B2E189}"/>
          </ac:spMkLst>
        </pc:spChg>
        <pc:spChg chg="del mod">
          <ac:chgData name="Timur Gubeydulin" userId="8a68f362b1be497c" providerId="LiveId" clId="{5BCE934D-5E74-47B7-AFFA-55E616C540E0}" dt="2024-03-24T20:44:58.151" v="3776"/>
          <ac:spMkLst>
            <pc:docMk/>
            <pc:sldMk cId="372189605" sldId="409"/>
            <ac:spMk id="8" creationId="{5D601316-644A-4835-B2FC-E33126E3B106}"/>
          </ac:spMkLst>
        </pc:spChg>
        <pc:spChg chg="del mod">
          <ac:chgData name="Timur Gubeydulin" userId="8a68f362b1be497c" providerId="LiveId" clId="{5BCE934D-5E74-47B7-AFFA-55E616C540E0}" dt="2024-03-24T20:44:58.153" v="3778"/>
          <ac:spMkLst>
            <pc:docMk/>
            <pc:sldMk cId="372189605" sldId="409"/>
            <ac:spMk id="10" creationId="{BD381E46-B405-4E61-A588-B3C05FAD0B9B}"/>
          </ac:spMkLst>
        </pc:spChg>
        <pc:spChg chg="mod">
          <ac:chgData name="Timur Gubeydulin" userId="8a68f362b1be497c" providerId="LiveId" clId="{5BCE934D-5E74-47B7-AFFA-55E616C540E0}" dt="2024-03-24T20:46:24.051" v="3834" actId="207"/>
          <ac:spMkLst>
            <pc:docMk/>
            <pc:sldMk cId="372189605" sldId="409"/>
            <ac:spMk id="12" creationId="{406A38E1-8DAF-4FDB-A85B-73728F9FC9CD}"/>
          </ac:spMkLst>
        </pc:spChg>
        <pc:picChg chg="del">
          <ac:chgData name="Timur Gubeydulin" userId="8a68f362b1be497c" providerId="LiveId" clId="{5BCE934D-5E74-47B7-AFFA-55E616C540E0}" dt="2024-03-24T20:42:16.269" v="3614" actId="478"/>
          <ac:picMkLst>
            <pc:docMk/>
            <pc:sldMk cId="372189605" sldId="409"/>
            <ac:picMk id="9" creationId="{4E0562E0-703E-4800-A3F1-41C34F47C115}"/>
          </ac:picMkLst>
        </pc:picChg>
        <pc:picChg chg="add mod">
          <ac:chgData name="Timur Gubeydulin" userId="8a68f362b1be497c" providerId="LiveId" clId="{5BCE934D-5E74-47B7-AFFA-55E616C540E0}" dt="2024-03-24T20:43:39.896" v="3648" actId="1076"/>
          <ac:picMkLst>
            <pc:docMk/>
            <pc:sldMk cId="372189605" sldId="409"/>
            <ac:picMk id="11" creationId="{42BBB96A-8746-42DE-849F-D64A9B2E018C}"/>
          </ac:picMkLst>
        </pc:picChg>
      </pc:sldChg>
      <pc:sldMasterChg chg="delSldLayout">
        <pc:chgData name="Timur Gubeydulin" userId="8a68f362b1be497c" providerId="LiveId" clId="{5BCE934D-5E74-47B7-AFFA-55E616C540E0}" dt="2024-03-24T20:41:38.314" v="3542" actId="47"/>
        <pc:sldMasterMkLst>
          <pc:docMk/>
          <pc:sldMasterMk cId="1422594505" sldId="2147483676"/>
        </pc:sldMasterMkLst>
        <pc:sldLayoutChg chg="del">
          <pc:chgData name="Timur Gubeydulin" userId="8a68f362b1be497c" providerId="LiveId" clId="{5BCE934D-5E74-47B7-AFFA-55E616C540E0}" dt="2024-03-24T20:41:38.314" v="3542" actId="47"/>
          <pc:sldLayoutMkLst>
            <pc:docMk/>
            <pc:sldMasterMk cId="1422594505" sldId="2147483676"/>
            <pc:sldLayoutMk cId="459715144" sldId="2147483688"/>
          </pc:sldLayoutMkLst>
        </pc:sldLayoutChg>
        <pc:sldLayoutChg chg="del">
          <pc:chgData name="Timur Gubeydulin" userId="8a68f362b1be497c" providerId="LiveId" clId="{5BCE934D-5E74-47B7-AFFA-55E616C540E0}" dt="2024-03-24T20:11:59.390" v="2493" actId="47"/>
          <pc:sldLayoutMkLst>
            <pc:docMk/>
            <pc:sldMasterMk cId="1422594505" sldId="2147483676"/>
            <pc:sldLayoutMk cId="352613890" sldId="214748369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9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4" name="Google Shape;1064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9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4" name="Google Shape;1064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392458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9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4" name="Google Shape;1064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278530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99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1" name="Google Shape;1151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385763"/>
            <a:ext cx="3429000" cy="1928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Снижение общей рентабельности производства, пропорционально увеличению доли СТМ в объеме продаж. • При высокой доле СТМ в продажах- снижается конкурентоспособность предприятия. • Не развивается марочный капитал самого производителя. При достижении за счет СТМ доли в обороте сети более 20 %, сеть может снизить долю ТМ поставщика. С целью уменьшить зависимость от него. • При большой доле СТМ, снижается эффективность собственных продаж, маркетинговой службы производителя, так как компания ориентируется на производство. • Сеть получает всю информацию о технологиях и структуре себестоимости производства.</a:t>
            </a:r>
          </a:p>
        </p:txBody>
      </p:sp>
    </p:spTree>
    <p:extLst>
      <p:ext uri="{BB962C8B-B14F-4D97-AF65-F5344CB8AC3E}">
        <p14:creationId xmlns="" xmlns:p14="http://schemas.microsoft.com/office/powerpoint/2010/main" val="46665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7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9" name="Google Shape;899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beige">
  <p:cSld name="обложка beige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ctrTitle"/>
          </p:nvPr>
        </p:nvSpPr>
        <p:spPr>
          <a:xfrm>
            <a:off x="521584" y="2013068"/>
            <a:ext cx="81009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4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1"/>
          </p:nvPr>
        </p:nvSpPr>
        <p:spPr>
          <a:xfrm>
            <a:off x="521585" y="3231108"/>
            <a:ext cx="80826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26871" y="183874"/>
            <a:ext cx="290258" cy="3477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Google Shape;39;p4"/>
          <p:cNvCxnSpPr/>
          <p:nvPr/>
        </p:nvCxnSpPr>
        <p:spPr>
          <a:xfrm>
            <a:off x="539750" y="2931790"/>
            <a:ext cx="720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40;p4"/>
          <p:cNvSpPr txBox="1">
            <a:spLocks noGrp="1"/>
          </p:cNvSpPr>
          <p:nvPr>
            <p:ph type="body" idx="2"/>
          </p:nvPr>
        </p:nvSpPr>
        <p:spPr>
          <a:xfrm>
            <a:off x="522287" y="1515991"/>
            <a:ext cx="81003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Google Shape;41;p4"/>
          <p:cNvSpPr txBox="1"/>
          <p:nvPr/>
        </p:nvSpPr>
        <p:spPr>
          <a:xfrm>
            <a:off x="539750" y="226438"/>
            <a:ext cx="66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event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4"/>
          <p:cNvSpPr txBox="1"/>
          <p:nvPr/>
        </p:nvSpPr>
        <p:spPr>
          <a:xfrm>
            <a:off x="2392772" y="218912"/>
            <a:ext cx="100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branding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4"/>
          <p:cNvSpPr txBox="1"/>
          <p:nvPr/>
        </p:nvSpPr>
        <p:spPr>
          <a:xfrm>
            <a:off x="6168914" y="226438"/>
            <a:ext cx="32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44;p4"/>
          <p:cNvSpPr txBox="1"/>
          <p:nvPr/>
        </p:nvSpPr>
        <p:spPr>
          <a:xfrm>
            <a:off x="8247351" y="226438"/>
            <a:ext cx="43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expo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3A22FA-1DFF-47D3-B51E-8BABB0F0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58693A2-A20B-4A27-93C9-FC5648287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698A8B-B341-4B9A-B8B4-A4105934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4681C9-7BC9-44B2-9E89-261B8031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527902-4003-40AB-8DA2-CF470C7A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921881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EF8336-C5D5-4B89-B6E0-99472A5A7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C8BF46-259A-4C58-B60D-AD132D8D1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B851570-69A3-458C-89AD-F15357D9D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C006369-5042-4CC9-89F9-4AB3C0880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EA3C874-0432-45A1-9DA2-FF38E8866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D0D59CE-E011-41D5-BB20-4EDF8326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756558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75CF6E-DB42-444A-A4E9-EA86EE406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4EA24EE-F5C4-4BAF-8381-D2C96A0D6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D7ED603-B2F5-4179-B498-056208380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98D0F7A-1B04-4E2F-B651-19A116A7F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025A2BD-4F57-4395-B67A-7FEA8FC2A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428BE00-9826-4042-BBD7-3C05C67F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9F17B24-3806-4818-9D66-DCB68530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C0B5FF8-304D-4AAF-8817-BBD3BC72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342283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78D0FE-126E-458E-BDD1-62CCC07F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744C62B-FFDC-462B-BD7F-FBCC46CD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943388C-625A-4E1E-9785-49A3A580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E35956E-76F2-4548-A3CB-E84AB326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68713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5B99529-1C2F-4E24-9667-4A7A3E1C9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E671489-B80C-480A-AD09-AE0C324D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C83E044-2A6C-4232-8132-3C483976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386374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EFF84F-7C38-464F-A8AD-57F77947A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3125456-93E9-4486-9A2E-2185E1967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AC8BF3F-56D2-49DA-9172-7F696D3E4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1B06721-2CA2-4962-9971-D053922F4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D2C90E8-0CD5-4042-9A64-5D107DB3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7002857-1A3D-4E91-ACB9-89CF6983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050735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B2C67A-7802-42CA-9C30-B1A6BA828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2418A08-5CAC-4172-BFF3-92F67D56B4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8E4AE54-8A52-442C-B1D1-F081A9287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3424F19-576D-43EC-AFAA-CB886B84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12C2E15-1A51-429E-8319-892416AB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6E16132-0C35-44C7-A340-F02779B5C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933229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BFA656-6C4A-4124-B264-389A9C0AB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DA02697-B726-4448-A762-010A0D7D5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6D8075F-ACD1-45C8-B5A7-59B1D91D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3B7760-AB43-46BE-AE33-07A01E74A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D1379AF-33CE-4DE2-8EDF-9E3F13B6F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926760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5349F6B-921E-42BA-8EF3-50A0D8A8B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C684E7E-29BB-498F-8F91-D4CF13073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C63F004-158B-4DFC-A71E-8FC3626F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E807A7-C0D5-4443-BDAF-B32C783A4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80BE5D-4C5B-44C1-81ED-3E8109E7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392796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екст 3 колонки">
  <p:cSld name="1_текст 3 колонки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/>
          </p:nvPr>
        </p:nvSpPr>
        <p:spPr>
          <a:xfrm>
            <a:off x="539750" y="700087"/>
            <a:ext cx="80646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893175" y="4737338"/>
            <a:ext cx="25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1"/>
          </p:nvPr>
        </p:nvSpPr>
        <p:spPr>
          <a:xfrm>
            <a:off x="9251950" y="555625"/>
            <a:ext cx="1512600" cy="381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45700" rIns="3600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794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79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body" idx="2"/>
          </p:nvPr>
        </p:nvSpPr>
        <p:spPr>
          <a:xfrm>
            <a:off x="539750" y="478395"/>
            <a:ext cx="38163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83361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green">
  <p:cSld name="обложка green">
    <p:bg>
      <p:bgPr>
        <a:solidFill>
          <a:schemeClr val="dk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ctrTitle"/>
          </p:nvPr>
        </p:nvSpPr>
        <p:spPr>
          <a:xfrm>
            <a:off x="521584" y="2013068"/>
            <a:ext cx="80826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Montserrat Black"/>
              <a:buNone/>
              <a:defRPr sz="4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521585" y="3231108"/>
            <a:ext cx="80646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pic>
        <p:nvPicPr>
          <p:cNvPr id="48" name="Google Shape;4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26871" y="183874"/>
            <a:ext cx="290258" cy="3477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5"/>
          <p:cNvCxnSpPr/>
          <p:nvPr/>
        </p:nvCxnSpPr>
        <p:spPr>
          <a:xfrm>
            <a:off x="539750" y="2931790"/>
            <a:ext cx="7200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" name="Google Shape;50;p5"/>
          <p:cNvSpPr txBox="1">
            <a:spLocks noGrp="1"/>
          </p:cNvSpPr>
          <p:nvPr>
            <p:ph type="body" idx="2"/>
          </p:nvPr>
        </p:nvSpPr>
        <p:spPr>
          <a:xfrm>
            <a:off x="522287" y="1515991"/>
            <a:ext cx="80820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1" name="Google Shape;51;p5"/>
          <p:cNvSpPr txBox="1"/>
          <p:nvPr/>
        </p:nvSpPr>
        <p:spPr>
          <a:xfrm>
            <a:off x="539750" y="226438"/>
            <a:ext cx="66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event</a:t>
            </a:r>
            <a:endParaRPr sz="12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5"/>
          <p:cNvSpPr txBox="1"/>
          <p:nvPr/>
        </p:nvSpPr>
        <p:spPr>
          <a:xfrm>
            <a:off x="2392772" y="218912"/>
            <a:ext cx="100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branding</a:t>
            </a:r>
            <a:endParaRPr sz="12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5"/>
          <p:cNvSpPr txBox="1"/>
          <p:nvPr/>
        </p:nvSpPr>
        <p:spPr>
          <a:xfrm>
            <a:off x="6168914" y="226438"/>
            <a:ext cx="32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pr</a:t>
            </a:r>
            <a:endParaRPr sz="12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5"/>
          <p:cNvSpPr txBox="1"/>
          <p:nvPr/>
        </p:nvSpPr>
        <p:spPr>
          <a:xfrm>
            <a:off x="8227933" y="226438"/>
            <a:ext cx="43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expo</a:t>
            </a:r>
            <a:endParaRPr sz="12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32907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09C3-FF0E-4FBE-877E-5064425D2EEA}" type="datetime1">
              <a:rPr lang="ru-RU" smtClean="0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45E88-F287-450D-AE4F-035A0732A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5855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960E-3281-4E22-8BC3-109AB6742FE2}" type="datetime1">
              <a:rPr lang="ru-RU" smtClean="0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A2DBD-AEAA-40C5-8B56-EF1FCAB06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3850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D4DD-2161-4983-9769-45F2BBB92510}" type="datetime1">
              <a:rPr lang="ru-RU" smtClean="0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1578D-43EF-4CDE-9B46-CA48E80D2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7032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E65E2-3065-49FA-80BF-3D98C822B10D}" type="datetime1">
              <a:rPr lang="ru-RU" smtClean="0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2B4C9-FEFE-4010-9B28-7ACD3C31E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2063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ECE60-D945-4694-985E-83337176BACC}" type="datetime1">
              <a:rPr lang="ru-RU" smtClean="0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077F-A061-454B-B4C3-32418F4BF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8397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B8E6-52FC-4229-A5B1-F2886178D102}" type="datetime1">
              <a:rPr lang="ru-RU" smtClean="0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A0A06-2ACF-4C84-85C1-E91655F43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6950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93DB-ECAB-45ED-A23D-A05DFCA4841C}" type="datetime1">
              <a:rPr lang="ru-RU" smtClean="0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FD3CB-E7F4-4CF7-AB7B-FE8FC4D33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0930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5AD37-6EAB-4009-879A-E4B1899087F4}" type="datetime1">
              <a:rPr lang="ru-RU" smtClean="0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D715F-4491-4F4B-9460-18A5D4ECB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5405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26EE9-C1D3-44FC-901E-E4AE6B6D8AC2}" type="datetime1">
              <a:rPr lang="ru-RU" smtClean="0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ECC4A-84F6-4A03-B311-F585038C2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487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gradient pink">
  <p:cSld name="обложка gradient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ctrTitle"/>
          </p:nvPr>
        </p:nvSpPr>
        <p:spPr>
          <a:xfrm>
            <a:off x="521584" y="2013068"/>
            <a:ext cx="81009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4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ubTitle" idx="1"/>
          </p:nvPr>
        </p:nvSpPr>
        <p:spPr>
          <a:xfrm>
            <a:off x="521585" y="3231108"/>
            <a:ext cx="80826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pic>
        <p:nvPicPr>
          <p:cNvPr id="58" name="Google Shape;5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6871" y="183874"/>
            <a:ext cx="290258" cy="3477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"/>
          <p:cNvCxnSpPr/>
          <p:nvPr/>
        </p:nvCxnSpPr>
        <p:spPr>
          <a:xfrm>
            <a:off x="539750" y="2931790"/>
            <a:ext cx="720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" name="Google Shape;60;p6"/>
          <p:cNvSpPr txBox="1">
            <a:spLocks noGrp="1"/>
          </p:cNvSpPr>
          <p:nvPr>
            <p:ph type="body" idx="2"/>
          </p:nvPr>
        </p:nvSpPr>
        <p:spPr>
          <a:xfrm>
            <a:off x="522287" y="1515991"/>
            <a:ext cx="81003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1" name="Google Shape;61;p6"/>
          <p:cNvSpPr txBox="1"/>
          <p:nvPr/>
        </p:nvSpPr>
        <p:spPr>
          <a:xfrm>
            <a:off x="539750" y="226438"/>
            <a:ext cx="66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event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6"/>
          <p:cNvSpPr txBox="1"/>
          <p:nvPr/>
        </p:nvSpPr>
        <p:spPr>
          <a:xfrm>
            <a:off x="2392772" y="218912"/>
            <a:ext cx="100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branding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6"/>
          <p:cNvSpPr txBox="1"/>
          <p:nvPr/>
        </p:nvSpPr>
        <p:spPr>
          <a:xfrm>
            <a:off x="6168914" y="226438"/>
            <a:ext cx="32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6"/>
          <p:cNvSpPr txBox="1"/>
          <p:nvPr/>
        </p:nvSpPr>
        <p:spPr>
          <a:xfrm>
            <a:off x="8247351" y="226438"/>
            <a:ext cx="43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expo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8AFEC-BBCC-44E0-A39B-A8600991DB91}" type="datetime1">
              <a:rPr lang="ru-RU" smtClean="0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A51FE-92ED-4BFE-B8AA-31AB5CA6C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5070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E30F-46E7-4352-8A1F-E8AC91541B24}" type="datetime1">
              <a:rPr lang="ru-RU" smtClean="0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F07E4-2053-48EE-84E3-9A65BF676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5388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812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gradient blue">
  <p:cSld name="обложка gradient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ctrTitle"/>
          </p:nvPr>
        </p:nvSpPr>
        <p:spPr>
          <a:xfrm>
            <a:off x="521584" y="2013068"/>
            <a:ext cx="81009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4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ubTitle" idx="1"/>
          </p:nvPr>
        </p:nvSpPr>
        <p:spPr>
          <a:xfrm>
            <a:off x="521585" y="3231108"/>
            <a:ext cx="80826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pic>
        <p:nvPicPr>
          <p:cNvPr id="68" name="Google Shape;6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6871" y="155702"/>
            <a:ext cx="290258" cy="3477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7"/>
          <p:cNvCxnSpPr/>
          <p:nvPr/>
        </p:nvCxnSpPr>
        <p:spPr>
          <a:xfrm>
            <a:off x="539750" y="2931790"/>
            <a:ext cx="720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" name="Google Shape;70;p7"/>
          <p:cNvSpPr txBox="1">
            <a:spLocks noGrp="1"/>
          </p:cNvSpPr>
          <p:nvPr>
            <p:ph type="body" idx="2"/>
          </p:nvPr>
        </p:nvSpPr>
        <p:spPr>
          <a:xfrm>
            <a:off x="522287" y="1515991"/>
            <a:ext cx="81003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1" name="Google Shape;71;p7"/>
          <p:cNvSpPr txBox="1"/>
          <p:nvPr/>
        </p:nvSpPr>
        <p:spPr>
          <a:xfrm>
            <a:off x="539750" y="226438"/>
            <a:ext cx="66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event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7"/>
          <p:cNvSpPr txBox="1"/>
          <p:nvPr/>
        </p:nvSpPr>
        <p:spPr>
          <a:xfrm>
            <a:off x="2392772" y="218912"/>
            <a:ext cx="100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branding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7"/>
          <p:cNvSpPr txBox="1"/>
          <p:nvPr/>
        </p:nvSpPr>
        <p:spPr>
          <a:xfrm>
            <a:off x="6168914" y="226438"/>
            <a:ext cx="32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7"/>
          <p:cNvSpPr txBox="1"/>
          <p:nvPr/>
        </p:nvSpPr>
        <p:spPr>
          <a:xfrm>
            <a:off x="8247351" y="226438"/>
            <a:ext cx="43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expo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 gradient green">
  <p:cSld name="обложка gradient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ctrTitle"/>
          </p:nvPr>
        </p:nvSpPr>
        <p:spPr>
          <a:xfrm>
            <a:off x="521584" y="2013068"/>
            <a:ext cx="81009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Black"/>
              <a:buNone/>
              <a:defRPr sz="4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subTitle" idx="1"/>
          </p:nvPr>
        </p:nvSpPr>
        <p:spPr>
          <a:xfrm>
            <a:off x="521585" y="3231108"/>
            <a:ext cx="80826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pic>
        <p:nvPicPr>
          <p:cNvPr id="78" name="Google Shape;7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6871" y="183874"/>
            <a:ext cx="290258" cy="3477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p8"/>
          <p:cNvCxnSpPr/>
          <p:nvPr/>
        </p:nvCxnSpPr>
        <p:spPr>
          <a:xfrm>
            <a:off x="539750" y="2931790"/>
            <a:ext cx="720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" name="Google Shape;80;p8"/>
          <p:cNvSpPr txBox="1">
            <a:spLocks noGrp="1"/>
          </p:cNvSpPr>
          <p:nvPr>
            <p:ph type="body" idx="2"/>
          </p:nvPr>
        </p:nvSpPr>
        <p:spPr>
          <a:xfrm>
            <a:off x="522287" y="1515991"/>
            <a:ext cx="81003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1" name="Google Shape;81;p8"/>
          <p:cNvSpPr txBox="1"/>
          <p:nvPr/>
        </p:nvSpPr>
        <p:spPr>
          <a:xfrm>
            <a:off x="539750" y="226438"/>
            <a:ext cx="66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event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8"/>
          <p:cNvSpPr txBox="1"/>
          <p:nvPr/>
        </p:nvSpPr>
        <p:spPr>
          <a:xfrm>
            <a:off x="2392772" y="218912"/>
            <a:ext cx="100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branding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8"/>
          <p:cNvSpPr txBox="1"/>
          <p:nvPr/>
        </p:nvSpPr>
        <p:spPr>
          <a:xfrm>
            <a:off x="6168914" y="226438"/>
            <a:ext cx="32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8"/>
          <p:cNvSpPr txBox="1"/>
          <p:nvPr/>
        </p:nvSpPr>
        <p:spPr>
          <a:xfrm>
            <a:off x="8247351" y="226438"/>
            <a:ext cx="43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expo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>
  <p:cSld name="контакты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/>
          <p:nvPr/>
        </p:nvSpPr>
        <p:spPr>
          <a:xfrm>
            <a:off x="8893174" y="0"/>
            <a:ext cx="253579" cy="339785"/>
          </a:xfrm>
          <a:custGeom>
            <a:avLst/>
            <a:gdLst/>
            <a:ahLst/>
            <a:cxnLst/>
            <a:rect l="l" t="t" r="r" b="b"/>
            <a:pathLst>
              <a:path w="2205037" h="2954655" extrusionOk="0">
                <a:moveTo>
                  <a:pt x="77153" y="2433638"/>
                </a:moveTo>
                <a:cubicBezTo>
                  <a:pt x="129540" y="2546033"/>
                  <a:pt x="207645" y="2648903"/>
                  <a:pt x="305753" y="2726055"/>
                </a:cubicBezTo>
                <a:cubicBezTo>
                  <a:pt x="407670" y="2807018"/>
                  <a:pt x="523875" y="2863215"/>
                  <a:pt x="647700" y="2898458"/>
                </a:cubicBezTo>
                <a:cubicBezTo>
                  <a:pt x="784860" y="2937510"/>
                  <a:pt x="925830" y="2954655"/>
                  <a:pt x="1070610" y="2954655"/>
                </a:cubicBezTo>
                <a:lnTo>
                  <a:pt x="2205038" y="2950845"/>
                </a:lnTo>
                <a:lnTo>
                  <a:pt x="2201228" y="0"/>
                </a:lnTo>
                <a:lnTo>
                  <a:pt x="1074420" y="0"/>
                </a:lnTo>
                <a:cubicBezTo>
                  <a:pt x="941070" y="0"/>
                  <a:pt x="810578" y="17145"/>
                  <a:pt x="683895" y="56198"/>
                </a:cubicBezTo>
                <a:cubicBezTo>
                  <a:pt x="557213" y="91440"/>
                  <a:pt x="441008" y="147638"/>
                  <a:pt x="339090" y="228600"/>
                </a:cubicBezTo>
                <a:cubicBezTo>
                  <a:pt x="237173" y="305753"/>
                  <a:pt x="152400" y="408623"/>
                  <a:pt x="92393" y="521018"/>
                </a:cubicBezTo>
                <a:cubicBezTo>
                  <a:pt x="28575" y="651510"/>
                  <a:pt x="953" y="792385"/>
                  <a:pt x="953" y="943928"/>
                </a:cubicBezTo>
                <a:cubicBezTo>
                  <a:pt x="953" y="1095470"/>
                  <a:pt x="0" y="1867757"/>
                  <a:pt x="0" y="2014538"/>
                </a:cubicBezTo>
                <a:cubicBezTo>
                  <a:pt x="0" y="2161318"/>
                  <a:pt x="17145" y="2299335"/>
                  <a:pt x="77153" y="24336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" name="Google Shape;8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51133" y="90612"/>
            <a:ext cx="132117" cy="15827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9"/>
          <p:cNvSpPr txBox="1"/>
          <p:nvPr/>
        </p:nvSpPr>
        <p:spPr>
          <a:xfrm rot="-5400000">
            <a:off x="8720974" y="727935"/>
            <a:ext cx="5868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72000" bIns="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18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003818"/>
                </a:solidFill>
                <a:latin typeface="Montserrat"/>
                <a:ea typeface="Montserrat"/>
                <a:cs typeface="Montserrat"/>
                <a:sym typeface="Montserrat"/>
              </a:rPr>
              <a:t>4dru.com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9052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A24780-7F39-43F4-A0FE-71EEF02F7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172F144-EBF5-4720-85C7-4ADA6D67E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DEEE57-DF92-4D88-BA93-6D1D9C2C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E36F-26F6-40C8-83AE-268AE5BB15C8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C5C066-4223-48B4-BACA-01C5CD5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6831A6-A4F7-400B-86D5-B1174F879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388090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5FD892-96CC-453F-8EC5-3AC3B99E8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A165F59-3668-4070-8E1A-43AD12042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8CAEB2-0D94-4D01-88C2-D2A6E0E6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6960E-3281-4E22-8BC3-109AB6742FE2}" type="datetime1">
              <a:rPr lang="ru-RU" smtClean="0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9A23E4D-37A7-4F7B-A330-840E980B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A91A7E0-C80C-4700-80E9-5B6E1CC8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A2DBD-AEAA-40C5-8B56-EF1FCAB067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775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9750" y="700088"/>
            <a:ext cx="80646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9749" y="1563687"/>
            <a:ext cx="80646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93175" y="4737338"/>
            <a:ext cx="25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7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D7399C-B0DB-44FD-AA67-3A43B2C6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B84F406-643B-45DE-B0B2-AA42BC0C5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CC5C3-F428-40D9-B5E4-36214EDA9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DE36F-26F6-40C8-83AE-268AE5BB15C8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DAA7A4-4E06-4CF8-966C-332667D95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C740FD-885D-45A5-82F5-4E61285AD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259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90" r:id="rId12"/>
    <p:sldLayoutId id="2147483708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AF581D-A5E6-44A2-8B5E-93E6B66AED7B}" type="datetime1">
              <a:rPr lang="ru-RU" smtClean="0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693C08-7241-43D2-881B-1781FB951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638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B38298F-28F1-423E-A691-EE2163D55FDA}"/>
              </a:ext>
            </a:extLst>
          </p:cNvPr>
          <p:cNvSpPr txBox="1"/>
          <p:nvPr/>
        </p:nvSpPr>
        <p:spPr>
          <a:xfrm>
            <a:off x="2339333" y="2574802"/>
            <a:ext cx="48029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  <a:ea typeface="SF Pro Text" panose="00000500000000000000" pitchFamily="2" charset="0"/>
              </a:rPr>
              <a:t>ДАМИР ГУБЕЙДУЛИН </a:t>
            </a:r>
          </a:p>
          <a:p>
            <a:pPr algn="ctr"/>
            <a:endParaRPr lang="ru-RU" sz="1200" b="1" i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-52"/>
              <a:ea typeface="SF Pro Text" panose="00000500000000000000" pitchFamily="2" charset="0"/>
            </a:endParaRPr>
          </a:p>
          <a:p>
            <a:pPr algn="ctr"/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  <a:ea typeface="SF Pro Text" panose="00000500000000000000" pitchFamily="2" charset="0"/>
              </a:rPr>
              <a:t>для</a:t>
            </a:r>
          </a:p>
          <a:p>
            <a:pPr algn="ctr"/>
            <a:endParaRPr lang="ru-RU" sz="1200" b="1" i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-52"/>
              <a:ea typeface="SF Pro Text" panose="00000500000000000000" pitchFamily="2" charset="0"/>
            </a:endParaRPr>
          </a:p>
          <a:p>
            <a:pPr algn="ctr"/>
            <a:r>
              <a:rPr lang="ru-RU" sz="1200" b="1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  <a:ea typeface="SF Pro Text" panose="00000500000000000000" pitchFamily="2" charset="0"/>
              </a:rPr>
              <a:t>дискуссионного клуба </a:t>
            </a:r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  <a:ea typeface="SF Pro Text" panose="00000500000000000000" pitchFamily="2" charset="0"/>
              </a:rPr>
              <a:t>Гильдии </a:t>
            </a:r>
            <a:r>
              <a:rPr lang="ru-RU" sz="1200" b="1" i="1" dirty="0" err="1" smtClean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  <a:ea typeface="SF Pro Text" panose="00000500000000000000" pitchFamily="2" charset="0"/>
              </a:rPr>
              <a:t>маркетологов</a:t>
            </a:r>
            <a:r>
              <a:rPr lang="ru-RU" sz="1200" b="1" i="1" dirty="0" smtClean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  <a:ea typeface="SF Pro Text" panose="00000500000000000000" pitchFamily="2" charset="0"/>
              </a:rPr>
              <a:t> </a:t>
            </a:r>
            <a:r>
              <a:rPr lang="ru-RU" sz="1000" b="1" i="1" dirty="0" smtClean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  <a:ea typeface="SF Pro Text" panose="00000500000000000000" pitchFamily="2" charset="0"/>
              </a:rPr>
              <a:t> </a:t>
            </a:r>
            <a:endParaRPr lang="ru-RU" sz="1000" b="1" i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-52"/>
              <a:ea typeface="SF Pro Tex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8BEDD22-7D5D-47B2-9A8E-06E9012B089C}"/>
              </a:ext>
            </a:extLst>
          </p:cNvPr>
          <p:cNvSpPr txBox="1"/>
          <p:nvPr/>
        </p:nvSpPr>
        <p:spPr>
          <a:xfrm>
            <a:off x="1143000" y="4597628"/>
            <a:ext cx="6858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3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  <a:ea typeface="SF Pro Text" panose="00000500000000000000" pitchFamily="2" charset="0"/>
              </a:rPr>
              <a:t>Москва</a:t>
            </a:r>
          </a:p>
          <a:p>
            <a:pPr algn="ctr" eaLnBrk="1" hangingPunct="1"/>
            <a:r>
              <a:rPr lang="ru-RU" sz="13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  <a:ea typeface="SF Pro Text" panose="00000500000000000000" pitchFamily="2" charset="0"/>
              </a:rPr>
              <a:t>25 марта 2024 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BCF3C28-935F-4A91-B51C-1447EA54FB41}"/>
              </a:ext>
            </a:extLst>
          </p:cNvPr>
          <p:cNvSpPr txBox="1"/>
          <p:nvPr/>
        </p:nvSpPr>
        <p:spPr>
          <a:xfrm>
            <a:off x="1881151" y="241786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5869" eaLnBrk="1" fontAlgn="auto" hangingPunct="1">
              <a:spcAft>
                <a:spcPts val="0"/>
              </a:spcAft>
              <a:defRPr/>
            </a:pPr>
            <a:r>
              <a:rPr lang="en-US" sz="1400" b="1" dirty="0">
                <a:solidFill>
                  <a:sysClr val="window" lastClr="FFFFFF"/>
                </a:solidFill>
                <a:ea typeface="SF Pro Text" panose="00000500000000000000" pitchFamily="2" charset="0"/>
              </a:rPr>
              <a:t>PR </a:t>
            </a:r>
            <a:r>
              <a:rPr lang="ru-RU" sz="1400" b="1" dirty="0">
                <a:solidFill>
                  <a:sysClr val="window" lastClr="FFFFFF"/>
                </a:solidFill>
                <a:ea typeface="SF Pro Text" panose="00000500000000000000" pitchFamily="2" charset="0"/>
              </a:rPr>
              <a:t>Стратегия 2024 </a:t>
            </a:r>
          </a:p>
        </p:txBody>
      </p:sp>
      <p:sp>
        <p:nvSpPr>
          <p:cNvPr id="9" name="Google Shape;1010;p109">
            <a:extLst>
              <a:ext uri="{FF2B5EF4-FFF2-40B4-BE49-F238E27FC236}">
                <a16:creationId xmlns="" xmlns:a16="http://schemas.microsoft.com/office/drawing/2014/main" id="{6316948A-B311-401F-A5F4-5E4AD60B3DDE}"/>
              </a:ext>
            </a:extLst>
          </p:cNvPr>
          <p:cNvSpPr txBox="1">
            <a:spLocks/>
          </p:cNvSpPr>
          <p:nvPr/>
        </p:nvSpPr>
        <p:spPr>
          <a:xfrm>
            <a:off x="2848884" y="1045958"/>
            <a:ext cx="3925354" cy="1018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800"/>
              <a:buFont typeface="Montserrat Black"/>
              <a:buNone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</a:t>
            </a:r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ТМ: 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PRO </a:t>
            </a:r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и 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Contra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E1A2DBD-AEAA-40C5-8B56-EF1FCAB0670C}" type="slidenum">
              <a:rPr lang="ru-RU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10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0100CB8-F19B-4B44-BF8E-535F9850BDEF}"/>
              </a:ext>
            </a:extLst>
          </p:cNvPr>
          <p:cNvSpPr txBox="1"/>
          <p:nvPr/>
        </p:nvSpPr>
        <p:spPr>
          <a:xfrm>
            <a:off x="2530572" y="1248161"/>
            <a:ext cx="6858000" cy="507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</a:pPr>
            <a:endParaRPr lang="ru-RU" sz="1050" kern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 fontAlgn="base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</a:pPr>
            <a:endParaRPr lang="ru-RU" sz="1050" strike="sngStrike" kern="12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968;p105">
            <a:extLst>
              <a:ext uri="{FF2B5EF4-FFF2-40B4-BE49-F238E27FC236}">
                <a16:creationId xmlns="" xmlns:a16="http://schemas.microsoft.com/office/drawing/2014/main" id="{A4A78341-6884-4F67-B048-B3D6C7B2E1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750" y="496076"/>
            <a:ext cx="80646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Black"/>
              <a:buNone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СТМ Орудие конкурентной борьбы сетей . Какова альтернатива? </a:t>
            </a:r>
            <a:endParaRPr b="1" dirty="0">
              <a:solidFill>
                <a:schemeClr val="bg1">
                  <a:lumMod val="50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06A38E1-8DAF-4FDB-A85B-73728F9FC9CD}"/>
              </a:ext>
            </a:extLst>
          </p:cNvPr>
          <p:cNvSpPr txBox="1"/>
          <p:nvPr/>
        </p:nvSpPr>
        <p:spPr>
          <a:xfrm>
            <a:off x="4106270" y="1573771"/>
            <a:ext cx="4694152" cy="2340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Одна из возможностей: 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Контрактное производство для звезд и блогеров и проекты компании </a:t>
            </a:r>
            <a:r>
              <a:rPr lang="en-US" sz="1600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BBG </a:t>
            </a:r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Реализованные кейсы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2BBB96A-8746-42DE-849F-D64A9B2E0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47" y="1153860"/>
            <a:ext cx="3302073" cy="38872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189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ru-RU"/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None/>
              </a:pPr>
              <a:t>11</a:t>
            </a:fld>
            <a:endParaRPr/>
          </a:p>
        </p:txBody>
      </p:sp>
      <p:sp>
        <p:nvSpPr>
          <p:cNvPr id="904" name="Google Shape;904;p98"/>
          <p:cNvSpPr txBox="1"/>
          <p:nvPr/>
        </p:nvSpPr>
        <p:spPr>
          <a:xfrm>
            <a:off x="539750" y="1353579"/>
            <a:ext cx="7883100" cy="3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61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5" name="Google Shape;905;p98"/>
          <p:cNvSpPr txBox="1"/>
          <p:nvPr/>
        </p:nvSpPr>
        <p:spPr>
          <a:xfrm>
            <a:off x="539750" y="1232106"/>
            <a:ext cx="4946650" cy="445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 уважением,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Дамир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Губейдулин</a:t>
            </a:r>
            <a:endParaRPr lang="ru-RU"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Руководитель направления по связям с общественностью компании </a:t>
            </a:r>
            <a:r>
              <a:rPr lang="en-US" sz="105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BRAND BUILDING GROUP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en-US"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en-US"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Контакты: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+ 7 985 786 13 95</a:t>
            </a:r>
            <a:endParaRPr lang="ru-RU"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ru-RU"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en-US"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lang="en-US"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6C188D6-4DCA-4959-8032-AFA67938D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650" y="749030"/>
            <a:ext cx="3403964" cy="3645440"/>
          </a:xfrm>
          <a:prstGeom prst="rect">
            <a:avLst/>
          </a:prstGeom>
        </p:spPr>
      </p:pic>
      <p:sp>
        <p:nvSpPr>
          <p:cNvPr id="8" name="Google Shape;968;p105">
            <a:extLst>
              <a:ext uri="{FF2B5EF4-FFF2-40B4-BE49-F238E27FC236}">
                <a16:creationId xmlns="" xmlns:a16="http://schemas.microsoft.com/office/drawing/2014/main" id="{C903EAD7-B49F-4A59-9BB7-22506A74EA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250" y="256594"/>
            <a:ext cx="80646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Black"/>
              <a:buNone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Спасибо за внимание </a:t>
            </a:r>
            <a:endParaRPr b="1" dirty="0">
              <a:solidFill>
                <a:schemeClr val="bg1">
                  <a:lumMod val="50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D3C3960-FAE9-4BB2-A1A8-A8FAF0D2D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29" y="1023341"/>
            <a:ext cx="4154424" cy="16642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C3073AB-96E3-4A61-8111-B11FE2ED4DB5}"/>
              </a:ext>
            </a:extLst>
          </p:cNvPr>
          <p:cNvSpPr txBox="1"/>
          <p:nvPr/>
        </p:nvSpPr>
        <p:spPr>
          <a:xfrm>
            <a:off x="113707" y="1231303"/>
            <a:ext cx="5693780" cy="257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ourier New" panose="02070309020205020404" pitchFamily="49" charset="0"/>
              <a:buChar char="o"/>
            </a:pPr>
            <a:r>
              <a:rPr lang="ru-RU" sz="16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  <a:ea typeface="Montserrat"/>
                <a:cs typeface="Calibri" panose="020F0502020204030204" pitchFamily="34" charset="0"/>
                <a:sym typeface="Montserrat"/>
              </a:rPr>
              <a:t>История 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ourier New" panose="02070309020205020404" pitchFamily="49" charset="0"/>
              <a:buChar char="o"/>
            </a:pPr>
            <a:r>
              <a:rPr lang="ru-RU" sz="16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  <a:ea typeface="Montserrat"/>
                <a:cs typeface="Calibri" panose="020F0502020204030204" pitchFamily="34" charset="0"/>
                <a:sym typeface="Montserrat"/>
              </a:rPr>
              <a:t>СТМ в России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ourier New" panose="02070309020205020404" pitchFamily="49" charset="0"/>
              <a:buChar char="o"/>
            </a:pPr>
            <a:r>
              <a:rPr lang="ru-RU" sz="16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  <a:ea typeface="Montserrat"/>
                <a:cs typeface="Calibri" panose="020F0502020204030204" pitchFamily="34" charset="0"/>
                <a:sym typeface="Montserrat"/>
              </a:rPr>
              <a:t>Зачем СТМ ритейлеру?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  <a:ea typeface="Montserrat"/>
                <a:cs typeface="Calibri" panose="020F0502020204030204" pitchFamily="34" charset="0"/>
                <a:sym typeface="Montserrat"/>
              </a:rPr>
              <a:t>Зачем СТМ поставщику /производителю?  </a:t>
            </a:r>
            <a:endParaRPr lang="ru-RU" sz="1600" b="0" i="0" u="none" strike="noStrike" cap="none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-52"/>
              <a:ea typeface="Montserrat"/>
              <a:cs typeface="Calibri" panose="020F0502020204030204" pitchFamily="34" charset="0"/>
              <a:sym typeface="Montserrat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  <a:ea typeface="Montserrat"/>
                <a:cs typeface="Calibri" panose="020F0502020204030204" pitchFamily="34" charset="0"/>
                <a:sym typeface="Montserrat"/>
              </a:rPr>
              <a:t>Альтернатива СТМ?</a:t>
            </a:r>
            <a:endParaRPr lang="ru-RU" sz="1600" b="0" i="0" u="none" strike="noStrike" cap="none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-52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9" name="Google Shape;1010;p109">
            <a:extLst>
              <a:ext uri="{FF2B5EF4-FFF2-40B4-BE49-F238E27FC236}">
                <a16:creationId xmlns="" xmlns:a16="http://schemas.microsoft.com/office/drawing/2014/main" id="{E530DC7D-4595-4D3D-BCE7-1EF1F97C3FD1}"/>
              </a:ext>
            </a:extLst>
          </p:cNvPr>
          <p:cNvSpPr txBox="1">
            <a:spLocks/>
          </p:cNvSpPr>
          <p:nvPr/>
        </p:nvSpPr>
        <p:spPr>
          <a:xfrm>
            <a:off x="691096" y="160281"/>
            <a:ext cx="3642738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800"/>
              <a:buFont typeface="Montserrat Black"/>
              <a:buNone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Содержание </a:t>
            </a:r>
          </a:p>
        </p:txBody>
      </p:sp>
    </p:spTree>
    <p:extLst>
      <p:ext uri="{BB962C8B-B14F-4D97-AF65-F5344CB8AC3E}">
        <p14:creationId xmlns="" xmlns:p14="http://schemas.microsoft.com/office/powerpoint/2010/main" val="4291410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ru-RU"/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None/>
              </a:pPr>
              <a:t>3</a:t>
            </a:fld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90A3252-B744-4E3A-820E-0231D51388CD}"/>
              </a:ext>
            </a:extLst>
          </p:cNvPr>
          <p:cNvSpPr txBox="1"/>
          <p:nvPr/>
        </p:nvSpPr>
        <p:spPr>
          <a:xfrm>
            <a:off x="146584" y="563462"/>
            <a:ext cx="5660904" cy="412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b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Что такое СТМ?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СТМ — «собственная торговая марка» (ритейлера). Это понятие перекочевало к нам из западного ритейла, где такие товары называют </a:t>
            </a:r>
            <a:r>
              <a:rPr lang="ru-RU" sz="105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private</a:t>
            </a: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label</a:t>
            </a: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(«частная марка»). Эти товары ритейлер заказывает у какого-либо производителя и продаёт под торговыми марками, которые принадлежат самому ритейлеру.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050" b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Где и когда появились СТМ?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 СТМ уже довольно длительная история в рознице. Идут споры, но чаще всего упоминается что первые классические частные марки в продуктовой рознице появились в США: в самом начале XX века  сеть Atlantic &amp; Pacific </a:t>
            </a:r>
            <a:r>
              <a:rPr lang="ru-RU" sz="105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Tea</a:t>
            </a: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Company (A&amp;P) создала свой частный бренд  «8 </a:t>
            </a:r>
            <a:r>
              <a:rPr lang="ru-RU" sz="105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O’Clock</a:t>
            </a: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Coffee».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050" i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105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юбопытно, что всемирно известные бренды Coca-Cola, Pepsi Cola и </a:t>
            </a:r>
            <a:r>
              <a:rPr lang="ru-RU" sz="1050" i="1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Dr.Pepper</a:t>
            </a:r>
            <a:r>
              <a:rPr lang="ru-RU" sz="105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тоже начинали свою историю как СТМ — они были «частными марками» аптечных сетей и продавались как «травяные» укрепляющие напитки (отзвуки этого мы видим в названии бренда «Доктор </a:t>
            </a:r>
            <a:r>
              <a:rPr lang="ru-RU" sz="1050" i="1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Пеппер</a:t>
            </a:r>
            <a:r>
              <a:rPr lang="ru-RU" sz="1050" i="1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»).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Чуть позже к американцам присоединились европейцы. И именно благодаря европейским сетям наступил расцвет частных марок. Известные сети Tesco, </a:t>
            </a:r>
            <a:r>
              <a:rPr lang="ru-RU" sz="105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Aldi</a:t>
            </a: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05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Migros</a:t>
            </a: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которые ведут свою историю с начала XX века, с самого начала опирались на СТМ как на ключевой элемент своей рыночной стратегии.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968;p105">
            <a:extLst>
              <a:ext uri="{FF2B5EF4-FFF2-40B4-BE49-F238E27FC236}">
                <a16:creationId xmlns="" xmlns:a16="http://schemas.microsoft.com/office/drawing/2014/main" id="{9779FFD3-BC99-4E83-A56A-3013AF897E55}"/>
              </a:ext>
            </a:extLst>
          </p:cNvPr>
          <p:cNvSpPr txBox="1">
            <a:spLocks/>
          </p:cNvSpPr>
          <p:nvPr/>
        </p:nvSpPr>
        <p:spPr>
          <a:xfrm>
            <a:off x="225591" y="131762"/>
            <a:ext cx="8064600" cy="431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45700" rtlCol="0" anchor="ctr" anchorCtr="0">
            <a:normAutofit fontScale="75000" lnSpcReduction="20000"/>
          </a:bodyPr>
          <a:lstStyle>
            <a:lvl1pPr marR="0"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kern="1200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lnSpc>
                <a:spcPct val="100000"/>
              </a:lnSpc>
              <a:buSzPts val="1800"/>
              <a:buFont typeface="Montserrat Black"/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История СТМ 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238A67E9-1689-4393-842F-AFF91E8E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626" y="563462"/>
            <a:ext cx="3315573" cy="42005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ru-RU"/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None/>
              </a:pPr>
              <a:t>4</a:t>
            </a:fld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90A3252-B744-4E3A-820E-0231D51388CD}"/>
              </a:ext>
            </a:extLst>
          </p:cNvPr>
          <p:cNvSpPr txBox="1"/>
          <p:nvPr/>
        </p:nvSpPr>
        <p:spPr>
          <a:xfrm>
            <a:off x="146583" y="347612"/>
            <a:ext cx="8467385" cy="2625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050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Развитие СТМ в России началось практически сразу с появлением современных торговых сетей и ростом их масштабов и рыночной силы ( это необходимое условие для запуска СТМ)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050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Первая собственная </a:t>
            </a:r>
            <a:r>
              <a:rPr lang="ru-RU" sz="1050" dirty="0" err="1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собственная</a:t>
            </a:r>
            <a:r>
              <a:rPr lang="ru-RU" sz="1050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торговая марка сети появилась у Перекрестка, это были одноименные пельмени «Перекресток» в 1999  - правда, Олег? ;)</a:t>
            </a:r>
            <a:endParaRPr lang="ru-RU" sz="1050" dirty="0">
              <a:solidFill>
                <a:schemeClr val="tx1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050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Это направление ритейлеры сразу начали развивать достаточно активно, и кроме Перекрестка </a:t>
            </a:r>
            <a:r>
              <a:rPr lang="ru-RU" sz="1050" dirty="0" err="1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выделялсь</a:t>
            </a:r>
            <a:r>
              <a:rPr lang="ru-RU" sz="1050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такие сети </a:t>
            </a:r>
            <a:r>
              <a:rPr lang="ru-RU" sz="1050" dirty="0" err="1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сети</a:t>
            </a:r>
            <a:r>
              <a:rPr lang="ru-RU" sz="1050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как Рамстор и Копейка. Но первоначально ритейл еще не мог в полную силу диктовать условия своим поставщиками и брендам, имея </a:t>
            </a:r>
            <a:r>
              <a:rPr lang="ru-RU" sz="1050" dirty="0" err="1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достаточго</a:t>
            </a:r>
            <a:r>
              <a:rPr lang="ru-RU" sz="1050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скромные размеры и мощь., поэтому развивалась индустрия СТМ достаточно скромно в силу этих факторов.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05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Все изменилось с появлением таких игроков АШАН и МЕТРО и постепенным ростом мощи самих ритейлеров.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050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Дополнительный импульс развитию СТМ дали первые экономические проблемы сначала кризиса 2008  а потом и последующие </a:t>
            </a:r>
            <a:endParaRPr lang="ru-RU" sz="1050" dirty="0">
              <a:solidFill>
                <a:schemeClr val="tx1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968;p105">
            <a:extLst>
              <a:ext uri="{FF2B5EF4-FFF2-40B4-BE49-F238E27FC236}">
                <a16:creationId xmlns="" xmlns:a16="http://schemas.microsoft.com/office/drawing/2014/main" id="{9779FFD3-BC99-4E83-A56A-3013AF897E55}"/>
              </a:ext>
            </a:extLst>
          </p:cNvPr>
          <p:cNvSpPr txBox="1">
            <a:spLocks/>
          </p:cNvSpPr>
          <p:nvPr/>
        </p:nvSpPr>
        <p:spPr>
          <a:xfrm>
            <a:off x="225591" y="131762"/>
            <a:ext cx="8064600" cy="431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45700" rtlCol="0" anchor="ctr" anchorCtr="0">
            <a:normAutofit fontScale="75000" lnSpcReduction="20000"/>
          </a:bodyPr>
          <a:lstStyle>
            <a:lvl1pPr marR="0"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kern="1200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lnSpc>
                <a:spcPct val="100000"/>
              </a:lnSpc>
              <a:buSzPts val="1800"/>
              <a:buFont typeface="Montserrat Black"/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СТМ у нас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5DEE912-9ACA-497D-AFB5-11D2B9991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63" y="2935371"/>
            <a:ext cx="7315674" cy="2138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022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ru-RU"/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None/>
              </a:pPr>
              <a:t>5</a:t>
            </a:fld>
            <a:endParaRPr/>
          </a:p>
        </p:txBody>
      </p:sp>
      <p:sp>
        <p:nvSpPr>
          <p:cNvPr id="22" name="Google Shape;968;p105">
            <a:extLst>
              <a:ext uri="{FF2B5EF4-FFF2-40B4-BE49-F238E27FC236}">
                <a16:creationId xmlns="" xmlns:a16="http://schemas.microsoft.com/office/drawing/2014/main" id="{9779FFD3-BC99-4E83-A56A-3013AF897E55}"/>
              </a:ext>
            </a:extLst>
          </p:cNvPr>
          <p:cNvSpPr txBox="1">
            <a:spLocks/>
          </p:cNvSpPr>
          <p:nvPr/>
        </p:nvSpPr>
        <p:spPr>
          <a:xfrm>
            <a:off x="225591" y="131762"/>
            <a:ext cx="8064600" cy="431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45700" rtlCol="0" anchor="ctr" anchorCtr="0">
            <a:normAutofit fontScale="75000" lnSpcReduction="20000"/>
          </a:bodyPr>
          <a:lstStyle>
            <a:lvl1pPr marR="0"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 b="1" i="0" u="none" strike="noStrike" kern="1200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lnSpc>
                <a:spcPct val="100000"/>
              </a:lnSpc>
              <a:buSzPts val="1800"/>
              <a:buFont typeface="Montserrat Black"/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Текущие тренды СТМ в мире и РФ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74AD458-EF98-4143-A2E8-D58E863914B0}"/>
              </a:ext>
            </a:extLst>
          </p:cNvPr>
          <p:cNvSpPr txBox="1"/>
          <p:nvPr/>
        </p:nvSpPr>
        <p:spPr>
          <a:xfrm>
            <a:off x="125642" y="937781"/>
            <a:ext cx="4572000" cy="3985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Где в мире доля СТМ больше всего?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Европе. В лидерах — Швейцария (вот, кстати, вам и миф про «богатые люди покупают только бренды»).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Лидеры по доле СТМ в Европе, согласно отчёту Nielsen</a:t>
            </a:r>
            <a:r>
              <a:rPr lang="ru-RU" sz="105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05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— Испания (52%),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— Швейцария (51%),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— Великобритания (46%),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— Германия (45%),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— Бельгия и Австрия (по 43%),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— Португалия (40%),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— Восточная Европа  - чуть больше 30%)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Идет рост на развивающихся рынках Африки, Азии и Латинской Америки (</a:t>
            </a:r>
            <a:r>
              <a:rPr lang="ru-RU" sz="1050" i="1" dirty="0">
                <a:solidFill>
                  <a:srgbClr val="FF000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хотя там мешает высокая </a:t>
            </a:r>
            <a:r>
              <a:rPr lang="ru-RU" sz="1050" i="1" dirty="0" err="1">
                <a:solidFill>
                  <a:srgbClr val="FF000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брендозависимость</a:t>
            </a:r>
            <a:r>
              <a:rPr lang="ru-RU" sz="1050" i="1" dirty="0">
                <a:solidFill>
                  <a:srgbClr val="FF000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потребителей )</a:t>
            </a:r>
            <a:r>
              <a:rPr lang="ru-RU" sz="105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i="1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Среди причин  – давление дискаунтеров, где доля СТМ  достигает до 80% </a:t>
            </a:r>
            <a:endParaRPr lang="ru-RU" sz="1050" i="1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5E827B5-6364-4611-AE55-49FD3238F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115" y="937781"/>
            <a:ext cx="4620860" cy="41298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598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7CA5211E-AD04-49E2-ABF6-01E9D4636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718" y="748835"/>
            <a:ext cx="3793749" cy="3903601"/>
          </a:xfrm>
          <a:prstGeom prst="rect">
            <a:avLst/>
          </a:prstGeom>
        </p:spPr>
      </p:pic>
      <p:sp>
        <p:nvSpPr>
          <p:cNvPr id="22" name="Google Shape;968;p105">
            <a:extLst>
              <a:ext uri="{FF2B5EF4-FFF2-40B4-BE49-F238E27FC236}">
                <a16:creationId xmlns="" xmlns:a16="http://schemas.microsoft.com/office/drawing/2014/main" id="{5135CCA8-D7AE-4A6E-9984-630AA7B48B38}"/>
              </a:ext>
            </a:extLst>
          </p:cNvPr>
          <p:cNvSpPr txBox="1">
            <a:spLocks/>
          </p:cNvSpPr>
          <p:nvPr/>
        </p:nvSpPr>
        <p:spPr>
          <a:xfrm>
            <a:off x="692180" y="252302"/>
            <a:ext cx="91440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Montserrat Black"/>
              <a:buNone/>
            </a:pPr>
            <a:r>
              <a:rPr lang="ru-RU" sz="3000" b="1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Зачем СТМ ритейлу?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2D4CBE4-E4DB-44B1-8876-FB49ADCD432C}"/>
              </a:ext>
            </a:extLst>
          </p:cNvPr>
          <p:cNvSpPr txBox="1"/>
          <p:nvPr/>
        </p:nvSpPr>
        <p:spPr>
          <a:xfrm>
            <a:off x="239201" y="1285850"/>
            <a:ext cx="5386801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Увеличение прибыли за счет снижения маржи производителя и посредника.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Увеличение оборачиваемости за счет оптимизации цены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Отстройка от конкурентов по ассортименту и уход от лобовой ценовой конкуренции с ними по </a:t>
            </a:r>
            <a:r>
              <a:rPr lang="en-US" sz="1200" dirty="0">
                <a:latin typeface="Montserrat" panose="00000500000000000000" pitchFamily="2" charset="-52"/>
              </a:rPr>
              <a:t>KVI</a:t>
            </a:r>
            <a:endParaRPr lang="ru-RU" sz="1200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Усиление позиций в борьбе с глобальными брендами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Жесткое управление поставщиками через СТМ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23"/>
          <p:cNvSpPr txBox="1">
            <a:spLocks noGrp="1"/>
          </p:cNvSpPr>
          <p:nvPr>
            <p:ph type="title"/>
          </p:nvPr>
        </p:nvSpPr>
        <p:spPr>
          <a:xfrm>
            <a:off x="539750" y="496076"/>
            <a:ext cx="80646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Black"/>
              <a:buNone/>
            </a:pP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СТМ </a:t>
            </a:r>
            <a:r>
              <a:rPr lang="ru-RU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ритейла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на примере: </a:t>
            </a:r>
            <a:endParaRPr sz="2000" b="1" dirty="0">
              <a:solidFill>
                <a:schemeClr val="tx1">
                  <a:lumMod val="50000"/>
                  <a:lumOff val="50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153" name="Google Shape;1153;p1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ru-RU"/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800"/>
                <a:buNone/>
              </a:pPr>
              <a:t>7</a:t>
            </a:fld>
            <a:endParaRPr/>
          </a:p>
        </p:txBody>
      </p:sp>
      <p:sp>
        <p:nvSpPr>
          <p:cNvPr id="1155" name="Google Shape;1155;p123"/>
          <p:cNvSpPr txBox="1"/>
          <p:nvPr/>
        </p:nvSpPr>
        <p:spPr>
          <a:xfrm>
            <a:off x="111681" y="1419375"/>
            <a:ext cx="8781493" cy="3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61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lang="ru-RU" sz="105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CF8D47C-81FC-4C43-91EF-AA69C31B3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68" y="982783"/>
            <a:ext cx="8264501" cy="40284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968;p105">
            <a:extLst>
              <a:ext uri="{FF2B5EF4-FFF2-40B4-BE49-F238E27FC236}">
                <a16:creationId xmlns="" xmlns:a16="http://schemas.microsoft.com/office/drawing/2014/main" id="{5135CCA8-D7AE-4A6E-9984-630AA7B48B38}"/>
              </a:ext>
            </a:extLst>
          </p:cNvPr>
          <p:cNvSpPr txBox="1">
            <a:spLocks/>
          </p:cNvSpPr>
          <p:nvPr/>
        </p:nvSpPr>
        <p:spPr>
          <a:xfrm>
            <a:off x="105848" y="391906"/>
            <a:ext cx="91440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Montserrat Black"/>
              <a:buNone/>
            </a:pPr>
            <a:r>
              <a:rPr lang="ru-RU" sz="3000" b="1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Зачем СТМ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Montserrat Black"/>
              <a:buNone/>
            </a:pPr>
            <a:r>
              <a:rPr lang="ru-RU" sz="3000" b="1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производителю /поставщику 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2D4CBE4-E4DB-44B1-8876-FB49ADCD432C}"/>
              </a:ext>
            </a:extLst>
          </p:cNvPr>
          <p:cNvSpPr txBox="1"/>
          <p:nvPr/>
        </p:nvSpPr>
        <p:spPr>
          <a:xfrm>
            <a:off x="105848" y="1579017"/>
            <a:ext cx="538680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Для многих производителей это </a:t>
            </a:r>
            <a:r>
              <a:rPr lang="ru-RU" sz="1200" b="1" dirty="0">
                <a:latin typeface="Montserrat" panose="00000500000000000000" pitchFamily="2" charset="-52"/>
              </a:rPr>
              <a:t>единственный шанс </a:t>
            </a:r>
          </a:p>
          <a:p>
            <a:r>
              <a:rPr lang="ru-RU" sz="1200" dirty="0">
                <a:latin typeface="Montserrat" panose="00000500000000000000" pitchFamily="2" charset="-52"/>
              </a:rPr>
              <a:t>встать на полку, ибо иначе слабы и никому не нужны. </a:t>
            </a:r>
          </a:p>
          <a:p>
            <a:endParaRPr lang="ru-RU" sz="1200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Загрузка свободных производственных мощностей;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Гарантированный и понятный план производства;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>
              <a:latin typeface="Montserrat" panose="00000500000000000000" pitchFamily="2" charset="-52"/>
            </a:endParaRPr>
          </a:p>
          <a:p>
            <a:r>
              <a:rPr lang="ru-RU" sz="1200" dirty="0">
                <a:latin typeface="Montserrat" panose="00000500000000000000" pitchFamily="2" charset="-52"/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latin typeface="Montserrat" panose="00000500000000000000" pitchFamily="2" charset="-52"/>
              </a:rPr>
              <a:t>Экономия на продвижении и сопровождении товара — «наш товар уже на полках гарантированно и сеть сама его продвигает».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45232F4-775C-427B-8BBD-2933A6CAF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487" y="1579017"/>
            <a:ext cx="3791513" cy="2944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1352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E1A2DBD-AEAA-40C5-8B56-EF1FCAB0670C}" type="slidenum">
              <a:rPr lang="ru-RU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5800">
                <a:buClrTx/>
                <a:defRPr/>
              </a:pPr>
              <a:t>9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0100CB8-F19B-4B44-BF8E-535F9850BDEF}"/>
              </a:ext>
            </a:extLst>
          </p:cNvPr>
          <p:cNvSpPr txBox="1"/>
          <p:nvPr/>
        </p:nvSpPr>
        <p:spPr>
          <a:xfrm>
            <a:off x="2530572" y="1248161"/>
            <a:ext cx="6858000" cy="507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</a:pPr>
            <a:endParaRPr lang="ru-RU" sz="1050" kern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 fontAlgn="base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</a:pPr>
            <a:endParaRPr lang="ru-RU" sz="1050" strike="sngStrike" kern="12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968;p105">
            <a:extLst>
              <a:ext uri="{FF2B5EF4-FFF2-40B4-BE49-F238E27FC236}">
                <a16:creationId xmlns="" xmlns:a16="http://schemas.microsoft.com/office/drawing/2014/main" id="{A4A78341-6884-4F67-B048-B3D6C7B2E1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8465" y="216039"/>
            <a:ext cx="80646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Black"/>
              <a:buNone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СТМ Главное.  </a:t>
            </a:r>
            <a:endParaRPr b="1" dirty="0">
              <a:solidFill>
                <a:schemeClr val="bg1">
                  <a:lumMod val="50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0562E0-703E-4800-A3F1-41C34F47C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2840"/>
            <a:ext cx="3008446" cy="3399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D601316-644A-4835-B2FC-E33126E3B106}"/>
              </a:ext>
            </a:extLst>
          </p:cNvPr>
          <p:cNvSpPr txBox="1"/>
          <p:nvPr/>
        </p:nvSpPr>
        <p:spPr>
          <a:xfrm>
            <a:off x="3159390" y="1047353"/>
            <a:ext cx="5742921" cy="1464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СТМ появляются тогда, когда «власть» на рынке уходит из рук производителя в руки ритейлеров, которые используют свой ассортимент </a:t>
            </a:r>
            <a:r>
              <a:rPr lang="ru-RU" sz="1200" dirty="0" err="1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private</a:t>
            </a:r>
            <a:r>
              <a:rPr lang="ru-RU" sz="12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labels</a:t>
            </a:r>
            <a:r>
              <a:rPr lang="ru-RU" sz="12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для «отстройки» от конкурентов. Но есть и еще один фактор. У производителей должен присутствовать еще и избыток мощностей, которые они могут загрузить выпуском относительно дешёвой, но качественной продукции под частными марками сетей.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D381E46-B405-4E61-A588-B3C05FAD0B9B}"/>
              </a:ext>
            </a:extLst>
          </p:cNvPr>
          <p:cNvSpPr txBox="1"/>
          <p:nvPr/>
        </p:nvSpPr>
        <p:spPr>
          <a:xfrm>
            <a:off x="3992648" y="2628705"/>
            <a:ext cx="4694152" cy="673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Сети начали лишать производителей возможности адекватного заработка, делая из них заложников своих производств.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06A38E1-8DAF-4FDB-A85B-73728F9FC9CD}"/>
              </a:ext>
            </a:extLst>
          </p:cNvPr>
          <p:cNvSpPr txBox="1"/>
          <p:nvPr/>
        </p:nvSpPr>
        <p:spPr>
          <a:xfrm>
            <a:off x="3832102" y="3459610"/>
            <a:ext cx="5311898" cy="871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Когда ценовая конкуренция сетей, в их активном мониторинге </a:t>
            </a:r>
            <a:r>
              <a:rPr lang="ru-RU" sz="120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друг-друга</a:t>
            </a:r>
            <a:r>
              <a:rPr lang="ru-RU" sz="12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 практически исчерпана, новым инструментом продолжения борьбы за трафик является  собственная торговая марка.</a:t>
            </a:r>
          </a:p>
        </p:txBody>
      </p:sp>
    </p:spTree>
    <p:extLst>
      <p:ext uri="{BB962C8B-B14F-4D97-AF65-F5344CB8AC3E}">
        <p14:creationId xmlns="" xmlns:p14="http://schemas.microsoft.com/office/powerpoint/2010/main" val="1800753626"/>
      </p:ext>
    </p:extLst>
  </p:cSld>
  <p:clrMapOvr>
    <a:masterClrMapping/>
  </p:clrMapOvr>
</p:sld>
</file>

<file path=ppt/theme/theme1.xml><?xml version="1.0" encoding="utf-8"?>
<a:theme xmlns:a="http://schemas.openxmlformats.org/drawingml/2006/main" name="Обложка">
  <a:themeElements>
    <a:clrScheme name="4D">
      <a:dk1>
        <a:srgbClr val="003818"/>
      </a:dk1>
      <a:lt1>
        <a:srgbClr val="FFFFFF"/>
      </a:lt1>
      <a:dk2>
        <a:srgbClr val="003818"/>
      </a:dk2>
      <a:lt2>
        <a:srgbClr val="EEECE1"/>
      </a:lt2>
      <a:accent1>
        <a:srgbClr val="F0AE1F"/>
      </a:accent1>
      <a:accent2>
        <a:srgbClr val="006948"/>
      </a:accent2>
      <a:accent3>
        <a:srgbClr val="EC7330"/>
      </a:accent3>
      <a:accent4>
        <a:srgbClr val="145796"/>
      </a:accent4>
      <a:accent5>
        <a:srgbClr val="9A0336"/>
      </a:accent5>
      <a:accent6>
        <a:srgbClr val="D61C4D"/>
      </a:accent6>
      <a:hlink>
        <a:srgbClr val="9A0336"/>
      </a:hlink>
      <a:folHlink>
        <a:srgbClr val="C4BD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Uppetit PR-стратегия_Final 0408</Template>
  <TotalTime>1221</TotalTime>
  <Words>874</Words>
  <Application>Microsoft Office PowerPoint</Application>
  <PresentationFormat>Экран (16:9)</PresentationFormat>
  <Paragraphs>108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Обложка</vt:lpstr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СТМ ритейла на примере: </vt:lpstr>
      <vt:lpstr>Слайд 8</vt:lpstr>
      <vt:lpstr>СТМ Главное.  </vt:lpstr>
      <vt:lpstr>СТМ Орудие конкурентной борьбы сетей . Какова альтернатива? 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Timur Gubeydulin</dc:creator>
  <cp:lastModifiedBy>Дамир Губ</cp:lastModifiedBy>
  <cp:revision>96</cp:revision>
  <dcterms:created xsi:type="dcterms:W3CDTF">2024-03-16T20:40:08Z</dcterms:created>
  <dcterms:modified xsi:type="dcterms:W3CDTF">2024-03-25T15:12:46Z</dcterms:modified>
</cp:coreProperties>
</file>