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9.xml" ContentType="application/vnd.openxmlformats-officedocument.theme+xml"/>
  <Override PartName="/ppt/slideLayouts/slideLayout57.xml" ContentType="application/vnd.openxmlformats-officedocument.presentationml.slideLayout+xml"/>
  <Override PartName="/ppt/theme/theme20.xml" ContentType="application/vnd.openxmlformats-officedocument.theme+xml"/>
  <Override PartName="/ppt/slideLayouts/slideLayout58.xml" ContentType="application/vnd.openxmlformats-officedocument.presentationml.slideLayout+xml"/>
  <Override PartName="/ppt/theme/theme2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5" r:id="rId2"/>
    <p:sldMasterId id="2147483990" r:id="rId3"/>
    <p:sldMasterId id="2147483992" r:id="rId4"/>
    <p:sldMasterId id="2147483994" r:id="rId5"/>
    <p:sldMasterId id="2147483996" r:id="rId6"/>
    <p:sldMasterId id="2147483691" r:id="rId7"/>
    <p:sldMasterId id="2147484009" r:id="rId8"/>
    <p:sldMasterId id="2147484013" r:id="rId9"/>
    <p:sldMasterId id="2147484017" r:id="rId10"/>
    <p:sldMasterId id="2147484021" r:id="rId11"/>
    <p:sldMasterId id="2147484025" r:id="rId12"/>
    <p:sldMasterId id="2147484029" r:id="rId13"/>
    <p:sldMasterId id="2147484033" r:id="rId14"/>
    <p:sldMasterId id="2147484037" r:id="rId15"/>
    <p:sldMasterId id="2147484041" r:id="rId16"/>
    <p:sldMasterId id="2147484045" r:id="rId17"/>
    <p:sldMasterId id="2147484049" r:id="rId18"/>
    <p:sldMasterId id="2147484053" r:id="rId19"/>
    <p:sldMasterId id="2147484058" r:id="rId20"/>
    <p:sldMasterId id="2147484060" r:id="rId21"/>
    <p:sldMasterId id="2147484066" r:id="rId22"/>
    <p:sldMasterId id="2147484070" r:id="rId23"/>
    <p:sldMasterId id="2147484076" r:id="rId24"/>
    <p:sldMasterId id="2147484098" r:id="rId25"/>
  </p:sldMasterIdLst>
  <p:notesMasterIdLst>
    <p:notesMasterId r:id="rId32"/>
  </p:notesMasterIdLst>
  <p:handoutMasterIdLst>
    <p:handoutMasterId r:id="rId33"/>
  </p:handoutMasterIdLst>
  <p:sldIdLst>
    <p:sldId id="1433" r:id="rId26"/>
    <p:sldId id="1489" r:id="rId27"/>
    <p:sldId id="1485" r:id="rId28"/>
    <p:sldId id="1486" r:id="rId29"/>
    <p:sldId id="1487" r:id="rId30"/>
    <p:sldId id="1488" r:id="rId31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459A96B-F7A4-46A1-B646-5D1D3AB8DF3B}">
          <p14:sldIdLst>
            <p14:sldId id="1433"/>
            <p14:sldId id="1489"/>
            <p14:sldId id="1485"/>
            <p14:sldId id="1486"/>
            <p14:sldId id="1487"/>
            <p14:sldId id="14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33CCCC"/>
    <a:srgbClr val="99FFCC"/>
    <a:srgbClr val="66CCFF"/>
    <a:srgbClr val="9999FF"/>
    <a:srgbClr val="E9EFF7"/>
    <a:srgbClr val="EEF1F6"/>
    <a:srgbClr val="0066FF"/>
    <a:srgbClr val="E3B80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52" autoAdjust="0"/>
    <p:restoredTop sz="97943" autoAdjust="0"/>
  </p:normalViewPr>
  <p:slideViewPr>
    <p:cSldViewPr>
      <p:cViewPr>
        <p:scale>
          <a:sx n="92" d="100"/>
          <a:sy n="92" d="100"/>
        </p:scale>
        <p:origin x="-2574" y="-9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572"/>
    </p:cViewPr>
  </p:sorterViewPr>
  <p:notesViewPr>
    <p:cSldViewPr>
      <p:cViewPr varScale="1">
        <p:scale>
          <a:sx n="54" d="100"/>
          <a:sy n="54" d="100"/>
        </p:scale>
        <p:origin x="-1818" y="-96"/>
      </p:cViewPr>
      <p:guideLst>
        <p:guide orient="horz" pos="2864"/>
        <p:guide orient="horz" pos="3110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5806AE-3A8A-49E3-BE20-CC8680F6C0BC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E7D2AA-5B5E-4227-AF34-D5EFB9215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9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92FE0-5DBD-4488-ACD9-A9658AE7DF32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A3640-147A-4BA4-8519-3B3FA4BE8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1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A3640-147A-4BA4-8519-3B3FA4BE886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A3640-147A-4BA4-8519-3B3FA4BE886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9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A3640-147A-4BA4-8519-3B3FA4BE886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9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A3640-147A-4BA4-8519-3B3FA4BE886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99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A3640-147A-4BA4-8519-3B3FA4BE886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99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A3640-147A-4BA4-8519-3B3FA4BE886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9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3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4.xml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4.xml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9"/>
          <p:cNvSpPr/>
          <p:nvPr userDrawn="1"/>
        </p:nvSpPr>
        <p:spPr>
          <a:xfrm flipV="1">
            <a:off x="4675330" y="-1845"/>
            <a:ext cx="4475649" cy="1339546"/>
          </a:xfrm>
          <a:custGeom>
            <a:avLst/>
            <a:gdLst>
              <a:gd name="connsiteX0" fmla="*/ 0 w 1944216"/>
              <a:gd name="connsiteY0" fmla="*/ 1440160 h 1440160"/>
              <a:gd name="connsiteX1" fmla="*/ 972108 w 1944216"/>
              <a:gd name="connsiteY1" fmla="*/ 0 h 1440160"/>
              <a:gd name="connsiteX2" fmla="*/ 1944216 w 1944216"/>
              <a:gd name="connsiteY2" fmla="*/ 1440160 h 1440160"/>
              <a:gd name="connsiteX3" fmla="*/ 0 w 1944216"/>
              <a:gd name="connsiteY3" fmla="*/ 1440160 h 1440160"/>
              <a:gd name="connsiteX0" fmla="*/ 0 w 1981758"/>
              <a:gd name="connsiteY0" fmla="*/ 2373610 h 2373610"/>
              <a:gd name="connsiteX1" fmla="*/ 1981758 w 1981758"/>
              <a:gd name="connsiteY1" fmla="*/ 0 h 2373610"/>
              <a:gd name="connsiteX2" fmla="*/ 1944216 w 1981758"/>
              <a:gd name="connsiteY2" fmla="*/ 2373610 h 2373610"/>
              <a:gd name="connsiteX3" fmla="*/ 0 w 1981758"/>
              <a:gd name="connsiteY3" fmla="*/ 2373610 h 2373610"/>
              <a:gd name="connsiteX0" fmla="*/ 0 w 3677208"/>
              <a:gd name="connsiteY0" fmla="*/ 2402185 h 2402185"/>
              <a:gd name="connsiteX1" fmla="*/ 3677208 w 3677208"/>
              <a:gd name="connsiteY1" fmla="*/ 0 h 2402185"/>
              <a:gd name="connsiteX2" fmla="*/ 3639666 w 3677208"/>
              <a:gd name="connsiteY2" fmla="*/ 2373610 h 2402185"/>
              <a:gd name="connsiteX3" fmla="*/ 0 w 3677208"/>
              <a:gd name="connsiteY3" fmla="*/ 2402185 h 2402185"/>
              <a:gd name="connsiteX0" fmla="*/ 0 w 3677208"/>
              <a:gd name="connsiteY0" fmla="*/ 2402185 h 2402185"/>
              <a:gd name="connsiteX1" fmla="*/ 3677208 w 3677208"/>
              <a:gd name="connsiteY1" fmla="*/ 0 h 2402185"/>
              <a:gd name="connsiteX2" fmla="*/ 3639666 w 3677208"/>
              <a:gd name="connsiteY2" fmla="*/ 2373610 h 2402185"/>
              <a:gd name="connsiteX3" fmla="*/ 0 w 3677208"/>
              <a:gd name="connsiteY3" fmla="*/ 2402185 h 2402185"/>
              <a:gd name="connsiteX0" fmla="*/ 0 w 3677208"/>
              <a:gd name="connsiteY0" fmla="*/ 2402185 h 2402185"/>
              <a:gd name="connsiteX1" fmla="*/ 3677208 w 3677208"/>
              <a:gd name="connsiteY1" fmla="*/ 0 h 2402185"/>
              <a:gd name="connsiteX2" fmla="*/ 3639666 w 3677208"/>
              <a:gd name="connsiteY2" fmla="*/ 2373610 h 2402185"/>
              <a:gd name="connsiteX3" fmla="*/ 0 w 3677208"/>
              <a:gd name="connsiteY3" fmla="*/ 2402185 h 2402185"/>
              <a:gd name="connsiteX0" fmla="*/ 0 w 3667683"/>
              <a:gd name="connsiteY0" fmla="*/ 3097510 h 3097510"/>
              <a:gd name="connsiteX1" fmla="*/ 3667683 w 3667683"/>
              <a:gd name="connsiteY1" fmla="*/ 0 h 3097510"/>
              <a:gd name="connsiteX2" fmla="*/ 3639666 w 3667683"/>
              <a:gd name="connsiteY2" fmla="*/ 3068935 h 3097510"/>
              <a:gd name="connsiteX3" fmla="*/ 0 w 3667683"/>
              <a:gd name="connsiteY3" fmla="*/ 3097510 h 3097510"/>
              <a:gd name="connsiteX0" fmla="*/ 0 w 3648633"/>
              <a:gd name="connsiteY0" fmla="*/ 1964035 h 1964035"/>
              <a:gd name="connsiteX1" fmla="*/ 3648633 w 3648633"/>
              <a:gd name="connsiteY1" fmla="*/ 0 h 1964035"/>
              <a:gd name="connsiteX2" fmla="*/ 3639666 w 3648633"/>
              <a:gd name="connsiteY2" fmla="*/ 1935460 h 1964035"/>
              <a:gd name="connsiteX3" fmla="*/ 0 w 3648633"/>
              <a:gd name="connsiteY3" fmla="*/ 1964035 h 1964035"/>
              <a:gd name="connsiteX0" fmla="*/ 0 w 3639666"/>
              <a:gd name="connsiteY0" fmla="*/ 1621135 h 1621135"/>
              <a:gd name="connsiteX1" fmla="*/ 3620058 w 3639666"/>
              <a:gd name="connsiteY1" fmla="*/ 0 h 1621135"/>
              <a:gd name="connsiteX2" fmla="*/ 3639666 w 3639666"/>
              <a:gd name="connsiteY2" fmla="*/ 1592560 h 1621135"/>
              <a:gd name="connsiteX3" fmla="*/ 0 w 3639666"/>
              <a:gd name="connsiteY3" fmla="*/ 1621135 h 1621135"/>
              <a:gd name="connsiteX0" fmla="*/ 0 w 3639666"/>
              <a:gd name="connsiteY0" fmla="*/ 1621135 h 1621135"/>
              <a:gd name="connsiteX1" fmla="*/ 3620058 w 3639666"/>
              <a:gd name="connsiteY1" fmla="*/ 0 h 1621135"/>
              <a:gd name="connsiteX2" fmla="*/ 3639666 w 3639666"/>
              <a:gd name="connsiteY2" fmla="*/ 1592560 h 1621135"/>
              <a:gd name="connsiteX3" fmla="*/ 0 w 3639666"/>
              <a:gd name="connsiteY3" fmla="*/ 1621135 h 1621135"/>
              <a:gd name="connsiteX0" fmla="*/ 0 w 3639666"/>
              <a:gd name="connsiteY0" fmla="*/ 1621135 h 1621135"/>
              <a:gd name="connsiteX1" fmla="*/ 3620058 w 3639666"/>
              <a:gd name="connsiteY1" fmla="*/ 0 h 1621135"/>
              <a:gd name="connsiteX2" fmla="*/ 3639666 w 3639666"/>
              <a:gd name="connsiteY2" fmla="*/ 1592560 h 1621135"/>
              <a:gd name="connsiteX3" fmla="*/ 0 w 3639666"/>
              <a:gd name="connsiteY3" fmla="*/ 1621135 h 1621135"/>
              <a:gd name="connsiteX0" fmla="*/ 0 w 3654851"/>
              <a:gd name="connsiteY0" fmla="*/ 1621135 h 1621135"/>
              <a:gd name="connsiteX1" fmla="*/ 3620058 w 3654851"/>
              <a:gd name="connsiteY1" fmla="*/ 0 h 1621135"/>
              <a:gd name="connsiteX2" fmla="*/ 3639666 w 3654851"/>
              <a:gd name="connsiteY2" fmla="*/ 1592560 h 1621135"/>
              <a:gd name="connsiteX3" fmla="*/ 3651524 w 3654851"/>
              <a:gd name="connsiteY3" fmla="*/ 1607008 h 1621135"/>
              <a:gd name="connsiteX4" fmla="*/ 0 w 3654851"/>
              <a:gd name="connsiteY4" fmla="*/ 1621135 h 1621135"/>
              <a:gd name="connsiteX0" fmla="*/ 0 w 3654851"/>
              <a:gd name="connsiteY0" fmla="*/ 1630660 h 1630660"/>
              <a:gd name="connsiteX1" fmla="*/ 3648633 w 3654851"/>
              <a:gd name="connsiteY1" fmla="*/ 0 h 1630660"/>
              <a:gd name="connsiteX2" fmla="*/ 3639666 w 3654851"/>
              <a:gd name="connsiteY2" fmla="*/ 1602085 h 1630660"/>
              <a:gd name="connsiteX3" fmla="*/ 3651524 w 3654851"/>
              <a:gd name="connsiteY3" fmla="*/ 1616533 h 1630660"/>
              <a:gd name="connsiteX4" fmla="*/ 0 w 3654851"/>
              <a:gd name="connsiteY4" fmla="*/ 1630660 h 1630660"/>
              <a:gd name="connsiteX0" fmla="*/ 0 w 3648633"/>
              <a:gd name="connsiteY0" fmla="*/ 1630660 h 1818896"/>
              <a:gd name="connsiteX1" fmla="*/ 3648633 w 3648633"/>
              <a:gd name="connsiteY1" fmla="*/ 0 h 1818896"/>
              <a:gd name="connsiteX2" fmla="*/ 3639666 w 3648633"/>
              <a:gd name="connsiteY2" fmla="*/ 1602085 h 1818896"/>
              <a:gd name="connsiteX3" fmla="*/ 0 w 3648633"/>
              <a:gd name="connsiteY3" fmla="*/ 1630660 h 1818896"/>
              <a:gd name="connsiteX0" fmla="*/ 0 w 3648633"/>
              <a:gd name="connsiteY0" fmla="*/ 1630660 h 1818896"/>
              <a:gd name="connsiteX1" fmla="*/ 3648633 w 3648633"/>
              <a:gd name="connsiteY1" fmla="*/ 0 h 1818896"/>
              <a:gd name="connsiteX2" fmla="*/ 3639666 w 3648633"/>
              <a:gd name="connsiteY2" fmla="*/ 1602085 h 1818896"/>
              <a:gd name="connsiteX3" fmla="*/ 0 w 3648633"/>
              <a:gd name="connsiteY3" fmla="*/ 1630660 h 1818896"/>
              <a:gd name="connsiteX0" fmla="*/ 0 w 3648633"/>
              <a:gd name="connsiteY0" fmla="*/ 1630660 h 1723653"/>
              <a:gd name="connsiteX1" fmla="*/ 3648633 w 3648633"/>
              <a:gd name="connsiteY1" fmla="*/ 0 h 1723653"/>
              <a:gd name="connsiteX2" fmla="*/ 3639666 w 3648633"/>
              <a:gd name="connsiteY2" fmla="*/ 1602085 h 1723653"/>
              <a:gd name="connsiteX3" fmla="*/ 0 w 3648633"/>
              <a:gd name="connsiteY3" fmla="*/ 1630660 h 1723653"/>
              <a:gd name="connsiteX0" fmla="*/ 0 w 3648633"/>
              <a:gd name="connsiteY0" fmla="*/ 1630660 h 1630660"/>
              <a:gd name="connsiteX1" fmla="*/ 3648633 w 3648633"/>
              <a:gd name="connsiteY1" fmla="*/ 0 h 1630660"/>
              <a:gd name="connsiteX2" fmla="*/ 3639666 w 3648633"/>
              <a:gd name="connsiteY2" fmla="*/ 1602085 h 1630660"/>
              <a:gd name="connsiteX3" fmla="*/ 0 w 3648633"/>
              <a:gd name="connsiteY3" fmla="*/ 1630660 h 1630660"/>
              <a:gd name="connsiteX0" fmla="*/ 0 w 3662773"/>
              <a:gd name="connsiteY0" fmla="*/ 1630660 h 1630660"/>
              <a:gd name="connsiteX1" fmla="*/ 3662773 w 3662773"/>
              <a:gd name="connsiteY1" fmla="*/ 0 h 1630660"/>
              <a:gd name="connsiteX2" fmla="*/ 3639666 w 3662773"/>
              <a:gd name="connsiteY2" fmla="*/ 1602085 h 1630660"/>
              <a:gd name="connsiteX3" fmla="*/ 0 w 3662773"/>
              <a:gd name="connsiteY3" fmla="*/ 1630660 h 1630660"/>
              <a:gd name="connsiteX0" fmla="*/ 0 w 3554365"/>
              <a:gd name="connsiteY0" fmla="*/ 1611807 h 1611807"/>
              <a:gd name="connsiteX1" fmla="*/ 3554365 w 3554365"/>
              <a:gd name="connsiteY1" fmla="*/ 0 h 1611807"/>
              <a:gd name="connsiteX2" fmla="*/ 3531258 w 3554365"/>
              <a:gd name="connsiteY2" fmla="*/ 1602085 h 1611807"/>
              <a:gd name="connsiteX3" fmla="*/ 0 w 3554365"/>
              <a:gd name="connsiteY3" fmla="*/ 1611807 h 1611807"/>
              <a:gd name="connsiteX0" fmla="*/ 0 w 3554365"/>
              <a:gd name="connsiteY0" fmla="*/ 1611807 h 1611807"/>
              <a:gd name="connsiteX1" fmla="*/ 3554365 w 3554365"/>
              <a:gd name="connsiteY1" fmla="*/ 0 h 1611807"/>
              <a:gd name="connsiteX2" fmla="*/ 3531258 w 3554365"/>
              <a:gd name="connsiteY2" fmla="*/ 1602085 h 1611807"/>
              <a:gd name="connsiteX3" fmla="*/ 0 w 3554365"/>
              <a:gd name="connsiteY3" fmla="*/ 1611807 h 1611807"/>
              <a:gd name="connsiteX0" fmla="*/ 0 w 3544938"/>
              <a:gd name="connsiteY0" fmla="*/ 1611807 h 1611807"/>
              <a:gd name="connsiteX1" fmla="*/ 3544938 w 3544938"/>
              <a:gd name="connsiteY1" fmla="*/ 0 h 1611807"/>
              <a:gd name="connsiteX2" fmla="*/ 3531258 w 3544938"/>
              <a:gd name="connsiteY2" fmla="*/ 1602085 h 1611807"/>
              <a:gd name="connsiteX3" fmla="*/ 0 w 3544938"/>
              <a:gd name="connsiteY3" fmla="*/ 1611807 h 1611807"/>
              <a:gd name="connsiteX0" fmla="*/ 0 w 3544938"/>
              <a:gd name="connsiteY0" fmla="*/ 1611807 h 1611807"/>
              <a:gd name="connsiteX1" fmla="*/ 3544938 w 3544938"/>
              <a:gd name="connsiteY1" fmla="*/ 0 h 1611807"/>
              <a:gd name="connsiteX2" fmla="*/ 3531258 w 3544938"/>
              <a:gd name="connsiteY2" fmla="*/ 1597371 h 1611807"/>
              <a:gd name="connsiteX3" fmla="*/ 0 w 3544938"/>
              <a:gd name="connsiteY3" fmla="*/ 1611807 h 1611807"/>
              <a:gd name="connsiteX0" fmla="*/ 0 w 3544938"/>
              <a:gd name="connsiteY0" fmla="*/ 1611807 h 1611807"/>
              <a:gd name="connsiteX1" fmla="*/ 3544938 w 3544938"/>
              <a:gd name="connsiteY1" fmla="*/ 0 h 1611807"/>
              <a:gd name="connsiteX2" fmla="*/ 3540685 w 3544938"/>
              <a:gd name="connsiteY2" fmla="*/ 1587944 h 1611807"/>
              <a:gd name="connsiteX3" fmla="*/ 0 w 3544938"/>
              <a:gd name="connsiteY3" fmla="*/ 1611807 h 1611807"/>
              <a:gd name="connsiteX0" fmla="*/ 0 w 3547872"/>
              <a:gd name="connsiteY0" fmla="*/ 1611807 h 1611807"/>
              <a:gd name="connsiteX1" fmla="*/ 3544938 w 3547872"/>
              <a:gd name="connsiteY1" fmla="*/ 0 h 1611807"/>
              <a:gd name="connsiteX2" fmla="*/ 3547638 w 3547872"/>
              <a:gd name="connsiteY2" fmla="*/ 1577514 h 1611807"/>
              <a:gd name="connsiteX3" fmla="*/ 0 w 3547872"/>
              <a:gd name="connsiteY3" fmla="*/ 1611807 h 1611807"/>
              <a:gd name="connsiteX0" fmla="*/ 0 w 3547872"/>
              <a:gd name="connsiteY0" fmla="*/ 1611807 h 1611807"/>
              <a:gd name="connsiteX1" fmla="*/ 3544938 w 3547872"/>
              <a:gd name="connsiteY1" fmla="*/ 0 h 1611807"/>
              <a:gd name="connsiteX2" fmla="*/ 3547638 w 3547872"/>
              <a:gd name="connsiteY2" fmla="*/ 1587944 h 1611807"/>
              <a:gd name="connsiteX3" fmla="*/ 0 w 3547872"/>
              <a:gd name="connsiteY3" fmla="*/ 1611807 h 1611807"/>
              <a:gd name="connsiteX0" fmla="*/ 0 w 3544938"/>
              <a:gd name="connsiteY0" fmla="*/ 1611807 h 1611807"/>
              <a:gd name="connsiteX1" fmla="*/ 3544938 w 3544938"/>
              <a:gd name="connsiteY1" fmla="*/ 0 h 1611807"/>
              <a:gd name="connsiteX2" fmla="*/ 3540210 w 3544938"/>
              <a:gd name="connsiteY2" fmla="*/ 1600604 h 1611807"/>
              <a:gd name="connsiteX3" fmla="*/ 0 w 3544938"/>
              <a:gd name="connsiteY3" fmla="*/ 1611807 h 1611807"/>
              <a:gd name="connsiteX0" fmla="*/ 0 w 3552365"/>
              <a:gd name="connsiteY0" fmla="*/ 1611807 h 1611807"/>
              <a:gd name="connsiteX1" fmla="*/ 3552365 w 3552365"/>
              <a:gd name="connsiteY1" fmla="*/ 0 h 1611807"/>
              <a:gd name="connsiteX2" fmla="*/ 3540210 w 3552365"/>
              <a:gd name="connsiteY2" fmla="*/ 1600604 h 1611807"/>
              <a:gd name="connsiteX3" fmla="*/ 0 w 3552365"/>
              <a:gd name="connsiteY3" fmla="*/ 1611807 h 1611807"/>
              <a:gd name="connsiteX0" fmla="*/ 0 w 3541224"/>
              <a:gd name="connsiteY0" fmla="*/ 1607586 h 1607586"/>
              <a:gd name="connsiteX1" fmla="*/ 3541224 w 3541224"/>
              <a:gd name="connsiteY1" fmla="*/ 0 h 1607586"/>
              <a:gd name="connsiteX2" fmla="*/ 3540210 w 3541224"/>
              <a:gd name="connsiteY2" fmla="*/ 1596383 h 1607586"/>
              <a:gd name="connsiteX3" fmla="*/ 0 w 3541224"/>
              <a:gd name="connsiteY3" fmla="*/ 1607586 h 1607586"/>
              <a:gd name="connsiteX0" fmla="*/ 0 w 3526370"/>
              <a:gd name="connsiteY0" fmla="*/ 1599146 h 1599146"/>
              <a:gd name="connsiteX1" fmla="*/ 3526370 w 3526370"/>
              <a:gd name="connsiteY1" fmla="*/ 0 h 1599146"/>
              <a:gd name="connsiteX2" fmla="*/ 3525356 w 3526370"/>
              <a:gd name="connsiteY2" fmla="*/ 1596383 h 1599146"/>
              <a:gd name="connsiteX3" fmla="*/ 0 w 3526370"/>
              <a:gd name="connsiteY3" fmla="*/ 1599146 h 159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6370" h="1599146">
                <a:moveTo>
                  <a:pt x="0" y="1599146"/>
                </a:moveTo>
                <a:cubicBezTo>
                  <a:pt x="1186556" y="1497180"/>
                  <a:pt x="2967384" y="1715128"/>
                  <a:pt x="3526370" y="0"/>
                </a:cubicBezTo>
                <a:cubicBezTo>
                  <a:pt x="3524952" y="529315"/>
                  <a:pt x="3526774" y="1067068"/>
                  <a:pt x="3525356" y="1596383"/>
                </a:cubicBezTo>
                <a:lnTo>
                  <a:pt x="0" y="15991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35696" y="1391808"/>
            <a:ext cx="5436000" cy="801900"/>
          </a:xfrm>
          <a:prstGeom prst="rect">
            <a:avLst/>
          </a:prstGeom>
        </p:spPr>
        <p:txBody>
          <a:bodyPr anchor="ctr"/>
          <a:lstStyle>
            <a:lvl1pPr>
              <a:defRPr sz="2400" baseline="0"/>
            </a:lvl1pPr>
          </a:lstStyle>
          <a:p>
            <a:r>
              <a:rPr lang="en-US" sz="2400" dirty="0" smtClean="0">
                <a:solidFill>
                  <a:schemeClr val="bg1"/>
                </a:solidFill>
                <a:ea typeface="Tahoma" pitchFamily="34" charset="0"/>
              </a:rPr>
              <a:t>NAME OF REPORT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732240" y="4890195"/>
            <a:ext cx="2133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0106E24-5AAD-4D87-B047-3D244C1804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4222800" y="747900"/>
            <a:ext cx="2509440" cy="278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Type of document</a:t>
            </a:r>
            <a:endParaRPr lang="en-US" dirty="0"/>
          </a:p>
        </p:txBody>
      </p:sp>
      <p:sp>
        <p:nvSpPr>
          <p:cNvPr id="8" name="Объект 4"/>
          <p:cNvSpPr>
            <a:spLocks noGrp="1"/>
          </p:cNvSpPr>
          <p:nvPr>
            <p:ph sz="quarter" idx="12" hasCustomPrompt="1"/>
          </p:nvPr>
        </p:nvSpPr>
        <p:spPr>
          <a:xfrm>
            <a:off x="3780000" y="2632500"/>
            <a:ext cx="1231200" cy="232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Prepared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59" y="21917"/>
            <a:ext cx="819382" cy="38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0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10400" y="4890009"/>
            <a:ext cx="2133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6B3E2F-B5DB-42C6-937A-9B2ACA08F9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857250" y="803673"/>
            <a:ext cx="7500938" cy="2893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>
                  <a:lumMod val="60000"/>
                  <a:lumOff val="40000"/>
                </a:schemeClr>
              </a:buClr>
              <a:buSzPct val="200000"/>
              <a:buFontTx/>
              <a:buBlip>
                <a:blip r:embed="rId2"/>
              </a:buBlip>
              <a:defRPr sz="14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200"/>
            </a:lvl2pPr>
            <a:lvl3pPr>
              <a:buClr>
                <a:schemeClr val="accent1"/>
              </a:buCl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71448" y="0"/>
            <a:ext cx="3186106" cy="54410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90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а.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1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20507" y="1489425"/>
            <a:ext cx="5119099" cy="1195971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6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20507" y="1489425"/>
            <a:ext cx="5119099" cy="1195971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1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8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60" y="0"/>
            <a:ext cx="5119099" cy="519522"/>
          </a:xfrm>
          <a:prstGeom prst="rect">
            <a:avLst/>
          </a:prstGeom>
        </p:spPr>
        <p:txBody>
          <a:bodyPr anchor="ctr"/>
          <a:lstStyle>
            <a:lvl1pPr algn="l"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9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8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951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760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395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98A7-72D3-48E5-B300-94960923E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2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8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369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4511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340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099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575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691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414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688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033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32240" y="4890195"/>
            <a:ext cx="2133600" cy="273844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08A57897-2309-4A22-8741-ECF9D6E430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Равнобедренный треугольник 9"/>
          <p:cNvSpPr/>
          <p:nvPr userDrawn="1"/>
        </p:nvSpPr>
        <p:spPr>
          <a:xfrm flipV="1">
            <a:off x="4641060" y="-4353"/>
            <a:ext cx="4499216" cy="1352525"/>
          </a:xfrm>
          <a:custGeom>
            <a:avLst/>
            <a:gdLst>
              <a:gd name="connsiteX0" fmla="*/ 0 w 1944216"/>
              <a:gd name="connsiteY0" fmla="*/ 1440160 h 1440160"/>
              <a:gd name="connsiteX1" fmla="*/ 972108 w 1944216"/>
              <a:gd name="connsiteY1" fmla="*/ 0 h 1440160"/>
              <a:gd name="connsiteX2" fmla="*/ 1944216 w 1944216"/>
              <a:gd name="connsiteY2" fmla="*/ 1440160 h 1440160"/>
              <a:gd name="connsiteX3" fmla="*/ 0 w 1944216"/>
              <a:gd name="connsiteY3" fmla="*/ 1440160 h 1440160"/>
              <a:gd name="connsiteX0" fmla="*/ 0 w 1981758"/>
              <a:gd name="connsiteY0" fmla="*/ 2373610 h 2373610"/>
              <a:gd name="connsiteX1" fmla="*/ 1981758 w 1981758"/>
              <a:gd name="connsiteY1" fmla="*/ 0 h 2373610"/>
              <a:gd name="connsiteX2" fmla="*/ 1944216 w 1981758"/>
              <a:gd name="connsiteY2" fmla="*/ 2373610 h 2373610"/>
              <a:gd name="connsiteX3" fmla="*/ 0 w 1981758"/>
              <a:gd name="connsiteY3" fmla="*/ 2373610 h 2373610"/>
              <a:gd name="connsiteX0" fmla="*/ 0 w 3677208"/>
              <a:gd name="connsiteY0" fmla="*/ 2402185 h 2402185"/>
              <a:gd name="connsiteX1" fmla="*/ 3677208 w 3677208"/>
              <a:gd name="connsiteY1" fmla="*/ 0 h 2402185"/>
              <a:gd name="connsiteX2" fmla="*/ 3639666 w 3677208"/>
              <a:gd name="connsiteY2" fmla="*/ 2373610 h 2402185"/>
              <a:gd name="connsiteX3" fmla="*/ 0 w 3677208"/>
              <a:gd name="connsiteY3" fmla="*/ 2402185 h 2402185"/>
              <a:gd name="connsiteX0" fmla="*/ 0 w 3677208"/>
              <a:gd name="connsiteY0" fmla="*/ 2402185 h 2402185"/>
              <a:gd name="connsiteX1" fmla="*/ 3677208 w 3677208"/>
              <a:gd name="connsiteY1" fmla="*/ 0 h 2402185"/>
              <a:gd name="connsiteX2" fmla="*/ 3639666 w 3677208"/>
              <a:gd name="connsiteY2" fmla="*/ 2373610 h 2402185"/>
              <a:gd name="connsiteX3" fmla="*/ 0 w 3677208"/>
              <a:gd name="connsiteY3" fmla="*/ 2402185 h 2402185"/>
              <a:gd name="connsiteX0" fmla="*/ 0 w 3677208"/>
              <a:gd name="connsiteY0" fmla="*/ 2402185 h 2402185"/>
              <a:gd name="connsiteX1" fmla="*/ 3677208 w 3677208"/>
              <a:gd name="connsiteY1" fmla="*/ 0 h 2402185"/>
              <a:gd name="connsiteX2" fmla="*/ 3639666 w 3677208"/>
              <a:gd name="connsiteY2" fmla="*/ 2373610 h 2402185"/>
              <a:gd name="connsiteX3" fmla="*/ 0 w 3677208"/>
              <a:gd name="connsiteY3" fmla="*/ 2402185 h 2402185"/>
              <a:gd name="connsiteX0" fmla="*/ 0 w 3667683"/>
              <a:gd name="connsiteY0" fmla="*/ 3097510 h 3097510"/>
              <a:gd name="connsiteX1" fmla="*/ 3667683 w 3667683"/>
              <a:gd name="connsiteY1" fmla="*/ 0 h 3097510"/>
              <a:gd name="connsiteX2" fmla="*/ 3639666 w 3667683"/>
              <a:gd name="connsiteY2" fmla="*/ 3068935 h 3097510"/>
              <a:gd name="connsiteX3" fmla="*/ 0 w 3667683"/>
              <a:gd name="connsiteY3" fmla="*/ 3097510 h 3097510"/>
              <a:gd name="connsiteX0" fmla="*/ 0 w 3648633"/>
              <a:gd name="connsiteY0" fmla="*/ 1964035 h 1964035"/>
              <a:gd name="connsiteX1" fmla="*/ 3648633 w 3648633"/>
              <a:gd name="connsiteY1" fmla="*/ 0 h 1964035"/>
              <a:gd name="connsiteX2" fmla="*/ 3639666 w 3648633"/>
              <a:gd name="connsiteY2" fmla="*/ 1935460 h 1964035"/>
              <a:gd name="connsiteX3" fmla="*/ 0 w 3648633"/>
              <a:gd name="connsiteY3" fmla="*/ 1964035 h 1964035"/>
              <a:gd name="connsiteX0" fmla="*/ 0 w 3639666"/>
              <a:gd name="connsiteY0" fmla="*/ 1621135 h 1621135"/>
              <a:gd name="connsiteX1" fmla="*/ 3620058 w 3639666"/>
              <a:gd name="connsiteY1" fmla="*/ 0 h 1621135"/>
              <a:gd name="connsiteX2" fmla="*/ 3639666 w 3639666"/>
              <a:gd name="connsiteY2" fmla="*/ 1592560 h 1621135"/>
              <a:gd name="connsiteX3" fmla="*/ 0 w 3639666"/>
              <a:gd name="connsiteY3" fmla="*/ 1621135 h 1621135"/>
              <a:gd name="connsiteX0" fmla="*/ 0 w 3639666"/>
              <a:gd name="connsiteY0" fmla="*/ 1621135 h 1621135"/>
              <a:gd name="connsiteX1" fmla="*/ 3620058 w 3639666"/>
              <a:gd name="connsiteY1" fmla="*/ 0 h 1621135"/>
              <a:gd name="connsiteX2" fmla="*/ 3639666 w 3639666"/>
              <a:gd name="connsiteY2" fmla="*/ 1592560 h 1621135"/>
              <a:gd name="connsiteX3" fmla="*/ 0 w 3639666"/>
              <a:gd name="connsiteY3" fmla="*/ 1621135 h 1621135"/>
              <a:gd name="connsiteX0" fmla="*/ 0 w 3639666"/>
              <a:gd name="connsiteY0" fmla="*/ 1621135 h 1621135"/>
              <a:gd name="connsiteX1" fmla="*/ 3620058 w 3639666"/>
              <a:gd name="connsiteY1" fmla="*/ 0 h 1621135"/>
              <a:gd name="connsiteX2" fmla="*/ 3639666 w 3639666"/>
              <a:gd name="connsiteY2" fmla="*/ 1592560 h 1621135"/>
              <a:gd name="connsiteX3" fmla="*/ 0 w 3639666"/>
              <a:gd name="connsiteY3" fmla="*/ 1621135 h 1621135"/>
              <a:gd name="connsiteX0" fmla="*/ 0 w 3654851"/>
              <a:gd name="connsiteY0" fmla="*/ 1621135 h 1621135"/>
              <a:gd name="connsiteX1" fmla="*/ 3620058 w 3654851"/>
              <a:gd name="connsiteY1" fmla="*/ 0 h 1621135"/>
              <a:gd name="connsiteX2" fmla="*/ 3639666 w 3654851"/>
              <a:gd name="connsiteY2" fmla="*/ 1592560 h 1621135"/>
              <a:gd name="connsiteX3" fmla="*/ 3651524 w 3654851"/>
              <a:gd name="connsiteY3" fmla="*/ 1607008 h 1621135"/>
              <a:gd name="connsiteX4" fmla="*/ 0 w 3654851"/>
              <a:gd name="connsiteY4" fmla="*/ 1621135 h 1621135"/>
              <a:gd name="connsiteX0" fmla="*/ 0 w 3654851"/>
              <a:gd name="connsiteY0" fmla="*/ 1630660 h 1630660"/>
              <a:gd name="connsiteX1" fmla="*/ 3648633 w 3654851"/>
              <a:gd name="connsiteY1" fmla="*/ 0 h 1630660"/>
              <a:gd name="connsiteX2" fmla="*/ 3639666 w 3654851"/>
              <a:gd name="connsiteY2" fmla="*/ 1602085 h 1630660"/>
              <a:gd name="connsiteX3" fmla="*/ 3651524 w 3654851"/>
              <a:gd name="connsiteY3" fmla="*/ 1616533 h 1630660"/>
              <a:gd name="connsiteX4" fmla="*/ 0 w 3654851"/>
              <a:gd name="connsiteY4" fmla="*/ 1630660 h 1630660"/>
              <a:gd name="connsiteX0" fmla="*/ 0 w 3648633"/>
              <a:gd name="connsiteY0" fmla="*/ 1630660 h 1818896"/>
              <a:gd name="connsiteX1" fmla="*/ 3648633 w 3648633"/>
              <a:gd name="connsiteY1" fmla="*/ 0 h 1818896"/>
              <a:gd name="connsiteX2" fmla="*/ 3639666 w 3648633"/>
              <a:gd name="connsiteY2" fmla="*/ 1602085 h 1818896"/>
              <a:gd name="connsiteX3" fmla="*/ 0 w 3648633"/>
              <a:gd name="connsiteY3" fmla="*/ 1630660 h 1818896"/>
              <a:gd name="connsiteX0" fmla="*/ 0 w 3648633"/>
              <a:gd name="connsiteY0" fmla="*/ 1630660 h 1818896"/>
              <a:gd name="connsiteX1" fmla="*/ 3648633 w 3648633"/>
              <a:gd name="connsiteY1" fmla="*/ 0 h 1818896"/>
              <a:gd name="connsiteX2" fmla="*/ 3639666 w 3648633"/>
              <a:gd name="connsiteY2" fmla="*/ 1602085 h 1818896"/>
              <a:gd name="connsiteX3" fmla="*/ 0 w 3648633"/>
              <a:gd name="connsiteY3" fmla="*/ 1630660 h 1818896"/>
              <a:gd name="connsiteX0" fmla="*/ 0 w 3648633"/>
              <a:gd name="connsiteY0" fmla="*/ 1630660 h 1723653"/>
              <a:gd name="connsiteX1" fmla="*/ 3648633 w 3648633"/>
              <a:gd name="connsiteY1" fmla="*/ 0 h 1723653"/>
              <a:gd name="connsiteX2" fmla="*/ 3639666 w 3648633"/>
              <a:gd name="connsiteY2" fmla="*/ 1602085 h 1723653"/>
              <a:gd name="connsiteX3" fmla="*/ 0 w 3648633"/>
              <a:gd name="connsiteY3" fmla="*/ 1630660 h 1723653"/>
              <a:gd name="connsiteX0" fmla="*/ 0 w 3648633"/>
              <a:gd name="connsiteY0" fmla="*/ 1630660 h 1630660"/>
              <a:gd name="connsiteX1" fmla="*/ 3648633 w 3648633"/>
              <a:gd name="connsiteY1" fmla="*/ 0 h 1630660"/>
              <a:gd name="connsiteX2" fmla="*/ 3639666 w 3648633"/>
              <a:gd name="connsiteY2" fmla="*/ 1602085 h 1630660"/>
              <a:gd name="connsiteX3" fmla="*/ 0 w 3648633"/>
              <a:gd name="connsiteY3" fmla="*/ 1630660 h 1630660"/>
              <a:gd name="connsiteX0" fmla="*/ 0 w 3662773"/>
              <a:gd name="connsiteY0" fmla="*/ 1630660 h 1630660"/>
              <a:gd name="connsiteX1" fmla="*/ 3662773 w 3662773"/>
              <a:gd name="connsiteY1" fmla="*/ 0 h 1630660"/>
              <a:gd name="connsiteX2" fmla="*/ 3639666 w 3662773"/>
              <a:gd name="connsiteY2" fmla="*/ 1602085 h 1630660"/>
              <a:gd name="connsiteX3" fmla="*/ 0 w 3662773"/>
              <a:gd name="connsiteY3" fmla="*/ 1630660 h 1630660"/>
              <a:gd name="connsiteX0" fmla="*/ 0 w 3554365"/>
              <a:gd name="connsiteY0" fmla="*/ 1611807 h 1611807"/>
              <a:gd name="connsiteX1" fmla="*/ 3554365 w 3554365"/>
              <a:gd name="connsiteY1" fmla="*/ 0 h 1611807"/>
              <a:gd name="connsiteX2" fmla="*/ 3531258 w 3554365"/>
              <a:gd name="connsiteY2" fmla="*/ 1602085 h 1611807"/>
              <a:gd name="connsiteX3" fmla="*/ 0 w 3554365"/>
              <a:gd name="connsiteY3" fmla="*/ 1611807 h 1611807"/>
              <a:gd name="connsiteX0" fmla="*/ 0 w 3554365"/>
              <a:gd name="connsiteY0" fmla="*/ 1611807 h 1611807"/>
              <a:gd name="connsiteX1" fmla="*/ 3554365 w 3554365"/>
              <a:gd name="connsiteY1" fmla="*/ 0 h 1611807"/>
              <a:gd name="connsiteX2" fmla="*/ 3531258 w 3554365"/>
              <a:gd name="connsiteY2" fmla="*/ 1602085 h 1611807"/>
              <a:gd name="connsiteX3" fmla="*/ 0 w 3554365"/>
              <a:gd name="connsiteY3" fmla="*/ 1611807 h 1611807"/>
              <a:gd name="connsiteX0" fmla="*/ 0 w 3544938"/>
              <a:gd name="connsiteY0" fmla="*/ 1611807 h 1611807"/>
              <a:gd name="connsiteX1" fmla="*/ 3544938 w 3544938"/>
              <a:gd name="connsiteY1" fmla="*/ 0 h 1611807"/>
              <a:gd name="connsiteX2" fmla="*/ 3531258 w 3544938"/>
              <a:gd name="connsiteY2" fmla="*/ 1602085 h 1611807"/>
              <a:gd name="connsiteX3" fmla="*/ 0 w 3544938"/>
              <a:gd name="connsiteY3" fmla="*/ 1611807 h 1611807"/>
              <a:gd name="connsiteX0" fmla="*/ 0 w 3544938"/>
              <a:gd name="connsiteY0" fmla="*/ 1611807 h 1611807"/>
              <a:gd name="connsiteX1" fmla="*/ 3544938 w 3544938"/>
              <a:gd name="connsiteY1" fmla="*/ 0 h 1611807"/>
              <a:gd name="connsiteX2" fmla="*/ 3531258 w 3544938"/>
              <a:gd name="connsiteY2" fmla="*/ 1597371 h 1611807"/>
              <a:gd name="connsiteX3" fmla="*/ 0 w 3544938"/>
              <a:gd name="connsiteY3" fmla="*/ 1611807 h 1611807"/>
              <a:gd name="connsiteX0" fmla="*/ 0 w 3544938"/>
              <a:gd name="connsiteY0" fmla="*/ 1611807 h 1611807"/>
              <a:gd name="connsiteX1" fmla="*/ 3544938 w 3544938"/>
              <a:gd name="connsiteY1" fmla="*/ 0 h 1611807"/>
              <a:gd name="connsiteX2" fmla="*/ 3540685 w 3544938"/>
              <a:gd name="connsiteY2" fmla="*/ 1587944 h 1611807"/>
              <a:gd name="connsiteX3" fmla="*/ 0 w 3544938"/>
              <a:gd name="connsiteY3" fmla="*/ 1611807 h 1611807"/>
              <a:gd name="connsiteX0" fmla="*/ 0 w 3547872"/>
              <a:gd name="connsiteY0" fmla="*/ 1611807 h 1611807"/>
              <a:gd name="connsiteX1" fmla="*/ 3544938 w 3547872"/>
              <a:gd name="connsiteY1" fmla="*/ 0 h 1611807"/>
              <a:gd name="connsiteX2" fmla="*/ 3547638 w 3547872"/>
              <a:gd name="connsiteY2" fmla="*/ 1577514 h 1611807"/>
              <a:gd name="connsiteX3" fmla="*/ 0 w 3547872"/>
              <a:gd name="connsiteY3" fmla="*/ 1611807 h 1611807"/>
              <a:gd name="connsiteX0" fmla="*/ 0 w 3547872"/>
              <a:gd name="connsiteY0" fmla="*/ 1611807 h 1611807"/>
              <a:gd name="connsiteX1" fmla="*/ 3544938 w 3547872"/>
              <a:gd name="connsiteY1" fmla="*/ 0 h 1611807"/>
              <a:gd name="connsiteX2" fmla="*/ 3547638 w 3547872"/>
              <a:gd name="connsiteY2" fmla="*/ 1587944 h 1611807"/>
              <a:gd name="connsiteX3" fmla="*/ 0 w 3547872"/>
              <a:gd name="connsiteY3" fmla="*/ 1611807 h 1611807"/>
              <a:gd name="connsiteX0" fmla="*/ 0 w 3544938"/>
              <a:gd name="connsiteY0" fmla="*/ 1611807 h 1614641"/>
              <a:gd name="connsiteX1" fmla="*/ 3544938 w 3544938"/>
              <a:gd name="connsiteY1" fmla="*/ 0 h 1614641"/>
              <a:gd name="connsiteX2" fmla="*/ 3539807 w 3544938"/>
              <a:gd name="connsiteY2" fmla="*/ 1614641 h 1614641"/>
              <a:gd name="connsiteX3" fmla="*/ 0 w 3544938"/>
              <a:gd name="connsiteY3" fmla="*/ 1611807 h 16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4938" h="1614641">
                <a:moveTo>
                  <a:pt x="0" y="1611807"/>
                </a:moveTo>
                <a:cubicBezTo>
                  <a:pt x="1186556" y="1509841"/>
                  <a:pt x="2985952" y="1715128"/>
                  <a:pt x="3544938" y="0"/>
                </a:cubicBezTo>
                <a:cubicBezTo>
                  <a:pt x="3543520" y="529315"/>
                  <a:pt x="3541225" y="1085326"/>
                  <a:pt x="3539807" y="1614641"/>
                </a:cubicBezTo>
                <a:lnTo>
                  <a:pt x="0" y="16118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35696" y="1391808"/>
            <a:ext cx="5436000" cy="801900"/>
          </a:xfrm>
          <a:prstGeom prst="rect">
            <a:avLst/>
          </a:prstGeom>
        </p:spPr>
        <p:txBody>
          <a:bodyPr anchor="ctr"/>
          <a:lstStyle>
            <a:lvl1pPr>
              <a:defRPr sz="2400" baseline="0"/>
            </a:lvl1pPr>
          </a:lstStyle>
          <a:p>
            <a:r>
              <a:rPr lang="en-US" sz="2400" dirty="0" smtClean="0">
                <a:solidFill>
                  <a:schemeClr val="bg1"/>
                </a:solidFill>
                <a:ea typeface="Tahoma" pitchFamily="34" charset="0"/>
              </a:rPr>
              <a:t>NAME OF REPORT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4222800" y="747900"/>
            <a:ext cx="2509440" cy="278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Type of document</a:t>
            </a:r>
            <a:endParaRPr lang="en-US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3" hasCustomPrompt="1"/>
          </p:nvPr>
        </p:nvSpPr>
        <p:spPr>
          <a:xfrm>
            <a:off x="3780000" y="2632500"/>
            <a:ext cx="1231200" cy="232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Prepared 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58"/>
          <a:stretch/>
        </p:blipFill>
        <p:spPr>
          <a:xfrm>
            <a:off x="0" y="0"/>
            <a:ext cx="580572" cy="5143500"/>
          </a:xfrm>
          <a:prstGeom prst="rect">
            <a:avLst/>
          </a:prstGeom>
        </p:spPr>
      </p:pic>
      <p:grpSp>
        <p:nvGrpSpPr>
          <p:cNvPr id="3" name="Группа 2"/>
          <p:cNvGrpSpPr/>
          <p:nvPr userDrawn="1"/>
        </p:nvGrpSpPr>
        <p:grpSpPr>
          <a:xfrm>
            <a:off x="0" y="0"/>
            <a:ext cx="467544" cy="5149880"/>
            <a:chOff x="0" y="0"/>
            <a:chExt cx="467544" cy="6866506"/>
          </a:xfrm>
        </p:grpSpPr>
        <p:pic>
          <p:nvPicPr>
            <p:cNvPr id="16" name="Рисунок 15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1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7544" cy="6866506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 userDrawn="1"/>
          </p:nvSpPr>
          <p:spPr>
            <a:xfrm>
              <a:off x="306488" y="3871900"/>
              <a:ext cx="144016" cy="72008"/>
            </a:xfrm>
            <a:prstGeom prst="rect">
              <a:avLst/>
            </a:prstGeom>
            <a:solidFill>
              <a:srgbClr val="3A608E"/>
            </a:solidFill>
            <a:ln>
              <a:solidFill>
                <a:srgbClr val="3A6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1389"/>
            <a:ext cx="895868" cy="42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6735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054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920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540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76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129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554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775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871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9681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54411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4890195"/>
            <a:ext cx="2133600" cy="273844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26DC4E6-5D04-4E20-ACF5-30584CEB9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654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033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824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972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20507" y="1489425"/>
            <a:ext cx="5119099" cy="1195971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1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471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0291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248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002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010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6B3E2F-B5DB-42C6-937A-9B2ACA08F9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857250" y="803673"/>
            <a:ext cx="7500938" cy="2893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>
                  <a:lumMod val="60000"/>
                  <a:lumOff val="40000"/>
                </a:schemeClr>
              </a:buClr>
              <a:buSzPct val="200000"/>
              <a:buFontTx/>
              <a:buBlip>
                <a:blip r:embed="rId2"/>
              </a:buBlip>
              <a:defRPr sz="14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200"/>
            </a:lvl2pPr>
            <a:lvl3pPr>
              <a:buClr>
                <a:schemeClr val="accent1"/>
              </a:buCl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286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795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9942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7078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2032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347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119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655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20507" y="1489425"/>
            <a:ext cx="5119099" cy="1195971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758880" y="4876006"/>
            <a:ext cx="2133600" cy="273844"/>
          </a:xfrm>
        </p:spPr>
        <p:txBody>
          <a:bodyPr/>
          <a:lstStyle/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9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839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6B3E2F-B5DB-42C6-937A-9B2ACA08F9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8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804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205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20507" y="1489425"/>
            <a:ext cx="5119099" cy="1195971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0"/>
            <a:ext cx="467544" cy="5149880"/>
            <a:chOff x="0" y="0"/>
            <a:chExt cx="467544" cy="6866506"/>
          </a:xfrm>
        </p:grpSpPr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1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7544" cy="6866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 userDrawn="1"/>
          </p:nvSpPr>
          <p:spPr>
            <a:xfrm>
              <a:off x="306488" y="3871900"/>
              <a:ext cx="144016" cy="72008"/>
            </a:xfrm>
            <a:prstGeom prst="rect">
              <a:avLst/>
            </a:prstGeom>
            <a:solidFill>
              <a:srgbClr val="3A608E"/>
            </a:solidFill>
            <a:ln>
              <a:solidFill>
                <a:srgbClr val="3A6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20507" y="1489425"/>
            <a:ext cx="5119099" cy="1195971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0"/>
            <a:ext cx="467544" cy="5149880"/>
            <a:chOff x="0" y="0"/>
            <a:chExt cx="467544" cy="6866506"/>
          </a:xfrm>
        </p:grpSpPr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1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7544" cy="6866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 userDrawn="1"/>
          </p:nvSpPr>
          <p:spPr>
            <a:xfrm>
              <a:off x="306488" y="3871900"/>
              <a:ext cx="144016" cy="72008"/>
            </a:xfrm>
            <a:prstGeom prst="rect">
              <a:avLst/>
            </a:prstGeom>
            <a:solidFill>
              <a:srgbClr val="3A608E"/>
            </a:solidFill>
            <a:ln>
              <a:solidFill>
                <a:srgbClr val="3A6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31105"/>
            <a:ext cx="864096" cy="4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62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857250" y="803673"/>
            <a:ext cx="7500938" cy="2893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>
                  <a:lumMod val="60000"/>
                  <a:lumOff val="40000"/>
                </a:schemeClr>
              </a:buClr>
              <a:buSzPct val="200000"/>
              <a:buFontTx/>
              <a:buBlip>
                <a:blip r:embed="rId2"/>
              </a:buBlip>
              <a:defRPr sz="14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200"/>
            </a:lvl2pPr>
            <a:lvl3pPr>
              <a:buClr>
                <a:schemeClr val="accent1"/>
              </a:buCl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2501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CE9873A-CA02-47B3-82D8-40DCFBA71B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5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053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9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040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992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23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2206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0507" y="1489425"/>
            <a:ext cx="5119099" cy="1195971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3BC2-1DDE-4569-8C5E-29DCC6B3EF7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20507" y="1489425"/>
            <a:ext cx="5119099" cy="1195971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0"/>
            <a:ext cx="467544" cy="5149880"/>
            <a:chOff x="0" y="0"/>
            <a:chExt cx="467544" cy="6866506"/>
          </a:xfrm>
        </p:grpSpPr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1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7544" cy="6866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 userDrawn="1"/>
          </p:nvSpPr>
          <p:spPr>
            <a:xfrm>
              <a:off x="306488" y="3871900"/>
              <a:ext cx="144016" cy="72008"/>
            </a:xfrm>
            <a:prstGeom prst="rect">
              <a:avLst/>
            </a:prstGeom>
            <a:solidFill>
              <a:srgbClr val="3A608E"/>
            </a:solidFill>
            <a:ln>
              <a:solidFill>
                <a:srgbClr val="3A6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1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20507" y="1489425"/>
            <a:ext cx="5119099" cy="1195971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0"/>
            <a:ext cx="467544" cy="5149880"/>
            <a:chOff x="0" y="0"/>
            <a:chExt cx="467544" cy="6866506"/>
          </a:xfrm>
        </p:grpSpPr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1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7544" cy="6866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 userDrawn="1"/>
          </p:nvSpPr>
          <p:spPr>
            <a:xfrm>
              <a:off x="306488" y="3871900"/>
              <a:ext cx="144016" cy="72008"/>
            </a:xfrm>
            <a:prstGeom prst="rect">
              <a:avLst/>
            </a:prstGeom>
            <a:solidFill>
              <a:srgbClr val="3A608E"/>
            </a:solidFill>
            <a:ln>
              <a:solidFill>
                <a:srgbClr val="3A6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2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20507" y="1489425"/>
            <a:ext cx="5119099" cy="1195971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0"/>
            <a:ext cx="467544" cy="5149880"/>
            <a:chOff x="0" y="0"/>
            <a:chExt cx="467544" cy="6866506"/>
          </a:xfrm>
        </p:grpSpPr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1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7544" cy="68665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 userDrawn="1"/>
          </p:nvSpPr>
          <p:spPr>
            <a:xfrm>
              <a:off x="306488" y="3871900"/>
              <a:ext cx="144016" cy="72008"/>
            </a:xfrm>
            <a:prstGeom prst="rect">
              <a:avLst/>
            </a:prstGeom>
            <a:solidFill>
              <a:srgbClr val="3A608E"/>
            </a:solidFill>
            <a:ln>
              <a:solidFill>
                <a:srgbClr val="3A6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8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20507" y="1489425"/>
            <a:ext cx="5119099" cy="1195971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Разделитель раздела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00150" indent="-285750"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  <p:pic>
        <p:nvPicPr>
          <p:cNvPr id="7" name="Picture 2" descr="C:\Users\Ruslan Mints\Desktop\logowe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4744353"/>
            <a:ext cx="857224" cy="3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0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36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" y="0"/>
            <a:ext cx="3186113" cy="411510"/>
          </a:xfrm>
        </p:spPr>
        <p:txBody>
          <a:bodyPr/>
          <a:lstStyle>
            <a:lvl1pPr>
              <a:defRPr>
                <a:solidFill>
                  <a:srgbClr val="3A608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00150" indent="-285750">
              <a:defRPr lang="ru-RU" sz="1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lang="ru-RU" sz="1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defRPr lang="ru-RU" sz="11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 smtClean="0"/>
              <a:t>Образец текста</a:t>
            </a:r>
          </a:p>
          <a:p>
            <a:pPr marL="74295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 smtClean="0"/>
              <a:t>Второй уровень</a:t>
            </a:r>
          </a:p>
          <a:p>
            <a:pPr marL="114300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 smtClean="0"/>
              <a:t>Третий уровень</a:t>
            </a:r>
          </a:p>
          <a:p>
            <a:pPr marL="1600200" lvl="3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 smtClean="0"/>
              <a:t>Четвертый уровень</a:t>
            </a:r>
          </a:p>
          <a:p>
            <a:pPr marL="2057400" lvl="4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 smtClean="0"/>
              <a:t>Пятый уровень</a:t>
            </a:r>
          </a:p>
        </p:txBody>
      </p:sp>
      <p:pic>
        <p:nvPicPr>
          <p:cNvPr id="6" name="Picture 2" descr="C:\Users\Ruslan Mints\Desktop\logowe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4744353"/>
            <a:ext cx="857224" cy="3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3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6B3E2F-B5DB-42C6-937A-9B2ACA08F9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857250" y="803673"/>
            <a:ext cx="7500938" cy="2893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>
                  <a:lumMod val="60000"/>
                  <a:lumOff val="40000"/>
                </a:schemeClr>
              </a:buClr>
              <a:buSzPct val="200000"/>
              <a:buFontTx/>
              <a:buBlip>
                <a:blip r:embed="rId2"/>
              </a:buBlip>
              <a:defRPr sz="14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200"/>
            </a:lvl2pPr>
            <a:lvl3pPr>
              <a:buClr>
                <a:schemeClr val="accent1"/>
              </a:buCl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71448" y="0"/>
            <a:ext cx="3186106" cy="54410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90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2" descr="C:\Users\Ruslan Mints\Desktop\logowe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4744353"/>
            <a:ext cx="857224" cy="3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1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84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3779909" cy="699542"/>
          </a:xfrm>
        </p:spPr>
        <p:txBody>
          <a:bodyPr/>
          <a:lstStyle>
            <a:lvl1pPr marL="358775" indent="0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6CB589C-C972-4999-A871-004C2C542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000">
              <a:buFont typeface="Arial" panose="020B0604020202020204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>
              <a:defRPr lang="ru-RU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lang="ru-RU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lang="ru-RU" sz="11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/>
              <a:t>Образец текста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dirty="0"/>
              <a:t>Второй уровень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dirty="0"/>
              <a:t>Третий уровень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ru-RU" dirty="0"/>
              <a:t>Четвертый уровень</a:t>
            </a:r>
          </a:p>
          <a:p>
            <a: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616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6B3E2F-B5DB-42C6-937A-9B2ACA08F9A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857250" y="803673"/>
            <a:ext cx="7500938" cy="2893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>
                  <a:lumMod val="60000"/>
                  <a:lumOff val="40000"/>
                </a:schemeClr>
              </a:buClr>
              <a:buSzPct val="200000"/>
              <a:buFontTx/>
              <a:buBlip>
                <a:blip r:embed="rId2"/>
              </a:buBlip>
              <a:defRPr sz="1400"/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200"/>
            </a:lvl2pPr>
            <a:lvl3pPr>
              <a:buClr>
                <a:schemeClr val="accent1"/>
              </a:buCl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71448" y="0"/>
            <a:ext cx="3186106" cy="54410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90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4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.pn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pn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.png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0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58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2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66.xml"/><Relationship Id="rId10" Type="http://schemas.microsoft.com/office/2007/relationships/hdphoto" Target="../media/hdphoto3.wdp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10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25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20272" y="48901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0106E24-5AAD-4D87-B047-3D244C1804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2" descr="http://personalizamorice.ro/image/cache/data/1298585727-500x500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6"/>
          <a:stretch/>
        </p:blipFill>
        <p:spPr bwMode="auto">
          <a:xfrm>
            <a:off x="1" y="0"/>
            <a:ext cx="504055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xtLst/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7819302" y="13447"/>
            <a:ext cx="1348402" cy="37843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4" r:id="rId2"/>
    <p:sldLayoutId id="2147483725" r:id="rId3"/>
    <p:sldLayoutId id="2147483985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000" kern="1200" dirty="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7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0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5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2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5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2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8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8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755577" y="1599642"/>
            <a:ext cx="3186113" cy="5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240" y="48901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F3304AA-E57C-466A-9638-CDB04962B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7819302" y="13447"/>
            <a:ext cx="1348402" cy="37843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000" kern="1200" dirty="0">
          <a:solidFill>
            <a:schemeClr val="accent1">
              <a:lumMod val="75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240" y="48901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467544" y="4753008"/>
            <a:ext cx="1348402" cy="37843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4015750" y="1491630"/>
            <a:ext cx="5112568" cy="1188132"/>
          </a:xfrm>
          <a:prstGeom prst="round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ement crackSpacing="20"/>
                      </a14:imgEffect>
                      <a14:imgEffect>
                        <a14:sharpenSoften amount="62000"/>
                      </a14:imgEffect>
                      <a14:imgEffect>
                        <a14:colorTemperature colorTemp="4500"/>
                      </a14:imgEffect>
                      <a14:imgEffect>
                        <a14:saturation sat="295000"/>
                      </a14:imgEffect>
                      <a14:imgEffect>
                        <a14:brightnessContrast bright="-2000" contrast="2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glow" dir="t">
              <a:rot lat="0" lon="0" rev="4800000"/>
            </a:lightRig>
          </a:scene3d>
          <a:sp3d prstMaterial="matte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ru-RU" sz="2000" kern="1200" dirty="0">
                <a:solidFill>
                  <a:srgbClr val="0082B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endParaRPr sz="2800" smtClean="0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0"/>
            <a:ext cx="467544" cy="5149880"/>
            <a:chOff x="0" y="0"/>
            <a:chExt cx="467544" cy="6866506"/>
          </a:xfrm>
        </p:grpSpPr>
        <p:pic>
          <p:nvPicPr>
            <p:cNvPr id="15" name="Рисунок 14"/>
            <p:cNvPicPr>
              <a:picLocks noChangeAspect="1"/>
            </p:cNvPicPr>
            <p:nvPr userDrawn="1"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  <a14:imgEffect>
                        <a14:brightnessContrast bright="-1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7544" cy="6866506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 userDrawn="1"/>
          </p:nvSpPr>
          <p:spPr>
            <a:xfrm>
              <a:off x="306488" y="3871900"/>
              <a:ext cx="144016" cy="72008"/>
            </a:xfrm>
            <a:prstGeom prst="rect">
              <a:avLst/>
            </a:prstGeom>
            <a:solidFill>
              <a:srgbClr val="3A608E"/>
            </a:solidFill>
            <a:ln>
              <a:solidFill>
                <a:srgbClr val="3A6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28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800" kern="1200" dirty="0" smtClean="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240" y="48901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17548" y="4739127"/>
            <a:ext cx="1348402" cy="378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7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800" kern="1200" dirty="0" smtClean="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7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24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F3304AA-E57C-466A-9638-CDB04962BF5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Picture 2" descr="http://personalizamorice.ro/image/cache/data/1298585727-500x500.jpg"/>
          <p:cNvPicPr>
            <a:picLocks noChangeAspect="1" noChangeArrowheads="1"/>
          </p:cNvPicPr>
          <p:nvPr userDrawn="1"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6"/>
          <a:stretch/>
        </p:blipFill>
        <p:spPr bwMode="auto">
          <a:xfrm>
            <a:off x="-36511" y="13447"/>
            <a:ext cx="504055" cy="51300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xtLst/>
        </p:spPr>
      </p:pic>
      <p:sp>
        <p:nvSpPr>
          <p:cNvPr id="10" name="Заголовок 1"/>
          <p:cNvSpPr txBox="1">
            <a:spLocks/>
          </p:cNvSpPr>
          <p:nvPr userDrawn="1"/>
        </p:nvSpPr>
        <p:spPr bwMode="auto">
          <a:xfrm>
            <a:off x="4015750" y="1489425"/>
            <a:ext cx="5123857" cy="1195971"/>
          </a:xfrm>
          <a:custGeom>
            <a:avLst/>
            <a:gdLst>
              <a:gd name="connsiteX0" fmla="*/ 0 w 5112568"/>
              <a:gd name="connsiteY0" fmla="*/ 264035 h 1584176"/>
              <a:gd name="connsiteX1" fmla="*/ 264035 w 5112568"/>
              <a:gd name="connsiteY1" fmla="*/ 0 h 1584176"/>
              <a:gd name="connsiteX2" fmla="*/ 4848533 w 5112568"/>
              <a:gd name="connsiteY2" fmla="*/ 0 h 1584176"/>
              <a:gd name="connsiteX3" fmla="*/ 5112568 w 5112568"/>
              <a:gd name="connsiteY3" fmla="*/ 264035 h 1584176"/>
              <a:gd name="connsiteX4" fmla="*/ 5112568 w 5112568"/>
              <a:gd name="connsiteY4" fmla="*/ 1320141 h 1584176"/>
              <a:gd name="connsiteX5" fmla="*/ 4848533 w 5112568"/>
              <a:gd name="connsiteY5" fmla="*/ 1584176 h 1584176"/>
              <a:gd name="connsiteX6" fmla="*/ 264035 w 5112568"/>
              <a:gd name="connsiteY6" fmla="*/ 1584176 h 1584176"/>
              <a:gd name="connsiteX7" fmla="*/ 0 w 5112568"/>
              <a:gd name="connsiteY7" fmla="*/ 1320141 h 1584176"/>
              <a:gd name="connsiteX8" fmla="*/ 0 w 5112568"/>
              <a:gd name="connsiteY8" fmla="*/ 264035 h 1584176"/>
              <a:gd name="connsiteX0" fmla="*/ 0 w 5112568"/>
              <a:gd name="connsiteY0" fmla="*/ 264035 h 1584176"/>
              <a:gd name="connsiteX1" fmla="*/ 264035 w 5112568"/>
              <a:gd name="connsiteY1" fmla="*/ 0 h 1584176"/>
              <a:gd name="connsiteX2" fmla="*/ 5112568 w 5112568"/>
              <a:gd name="connsiteY2" fmla="*/ 264035 h 1584176"/>
              <a:gd name="connsiteX3" fmla="*/ 5112568 w 5112568"/>
              <a:gd name="connsiteY3" fmla="*/ 1320141 h 1584176"/>
              <a:gd name="connsiteX4" fmla="*/ 4848533 w 5112568"/>
              <a:gd name="connsiteY4" fmla="*/ 1584176 h 1584176"/>
              <a:gd name="connsiteX5" fmla="*/ 264035 w 5112568"/>
              <a:gd name="connsiteY5" fmla="*/ 1584176 h 1584176"/>
              <a:gd name="connsiteX6" fmla="*/ 0 w 5112568"/>
              <a:gd name="connsiteY6" fmla="*/ 1320141 h 1584176"/>
              <a:gd name="connsiteX7" fmla="*/ 0 w 5112568"/>
              <a:gd name="connsiteY7" fmla="*/ 264035 h 1584176"/>
              <a:gd name="connsiteX0" fmla="*/ 0 w 5135146"/>
              <a:gd name="connsiteY0" fmla="*/ 270934 h 1591075"/>
              <a:gd name="connsiteX1" fmla="*/ 264035 w 5135146"/>
              <a:gd name="connsiteY1" fmla="*/ 6899 h 1591075"/>
              <a:gd name="connsiteX2" fmla="*/ 5135146 w 5135146"/>
              <a:gd name="connsiteY2" fmla="*/ 0 h 1591075"/>
              <a:gd name="connsiteX3" fmla="*/ 5112568 w 5135146"/>
              <a:gd name="connsiteY3" fmla="*/ 1327040 h 1591075"/>
              <a:gd name="connsiteX4" fmla="*/ 4848533 w 5135146"/>
              <a:gd name="connsiteY4" fmla="*/ 1591075 h 1591075"/>
              <a:gd name="connsiteX5" fmla="*/ 264035 w 5135146"/>
              <a:gd name="connsiteY5" fmla="*/ 1591075 h 1591075"/>
              <a:gd name="connsiteX6" fmla="*/ 0 w 5135146"/>
              <a:gd name="connsiteY6" fmla="*/ 1327040 h 1591075"/>
              <a:gd name="connsiteX7" fmla="*/ 0 w 5135146"/>
              <a:gd name="connsiteY7" fmla="*/ 270934 h 1591075"/>
              <a:gd name="connsiteX0" fmla="*/ 0 w 5157724"/>
              <a:gd name="connsiteY0" fmla="*/ 270934 h 1591075"/>
              <a:gd name="connsiteX1" fmla="*/ 264035 w 5157724"/>
              <a:gd name="connsiteY1" fmla="*/ 6899 h 1591075"/>
              <a:gd name="connsiteX2" fmla="*/ 5157724 w 5157724"/>
              <a:gd name="connsiteY2" fmla="*/ 0 h 1591075"/>
              <a:gd name="connsiteX3" fmla="*/ 5112568 w 5157724"/>
              <a:gd name="connsiteY3" fmla="*/ 1327040 h 1591075"/>
              <a:gd name="connsiteX4" fmla="*/ 4848533 w 5157724"/>
              <a:gd name="connsiteY4" fmla="*/ 1591075 h 1591075"/>
              <a:gd name="connsiteX5" fmla="*/ 264035 w 5157724"/>
              <a:gd name="connsiteY5" fmla="*/ 1591075 h 1591075"/>
              <a:gd name="connsiteX6" fmla="*/ 0 w 5157724"/>
              <a:gd name="connsiteY6" fmla="*/ 1327040 h 1591075"/>
              <a:gd name="connsiteX7" fmla="*/ 0 w 5157724"/>
              <a:gd name="connsiteY7" fmla="*/ 270934 h 1591075"/>
              <a:gd name="connsiteX0" fmla="*/ 0 w 5123857"/>
              <a:gd name="connsiteY0" fmla="*/ 264035 h 1584176"/>
              <a:gd name="connsiteX1" fmla="*/ 264035 w 5123857"/>
              <a:gd name="connsiteY1" fmla="*/ 0 h 1584176"/>
              <a:gd name="connsiteX2" fmla="*/ 5123857 w 5123857"/>
              <a:gd name="connsiteY2" fmla="*/ 15679 h 1584176"/>
              <a:gd name="connsiteX3" fmla="*/ 5112568 w 5123857"/>
              <a:gd name="connsiteY3" fmla="*/ 1320141 h 1584176"/>
              <a:gd name="connsiteX4" fmla="*/ 4848533 w 5123857"/>
              <a:gd name="connsiteY4" fmla="*/ 1584176 h 1584176"/>
              <a:gd name="connsiteX5" fmla="*/ 264035 w 5123857"/>
              <a:gd name="connsiteY5" fmla="*/ 1584176 h 1584176"/>
              <a:gd name="connsiteX6" fmla="*/ 0 w 5123857"/>
              <a:gd name="connsiteY6" fmla="*/ 1320141 h 1584176"/>
              <a:gd name="connsiteX7" fmla="*/ 0 w 5123857"/>
              <a:gd name="connsiteY7" fmla="*/ 264035 h 1584176"/>
              <a:gd name="connsiteX0" fmla="*/ 0 w 5123857"/>
              <a:gd name="connsiteY0" fmla="*/ 264035 h 1584176"/>
              <a:gd name="connsiteX1" fmla="*/ 264035 w 5123857"/>
              <a:gd name="connsiteY1" fmla="*/ 0 h 1584176"/>
              <a:gd name="connsiteX2" fmla="*/ 5123857 w 5123857"/>
              <a:gd name="connsiteY2" fmla="*/ 15679 h 1584176"/>
              <a:gd name="connsiteX3" fmla="*/ 5112568 w 5123857"/>
              <a:gd name="connsiteY3" fmla="*/ 1320141 h 1584176"/>
              <a:gd name="connsiteX4" fmla="*/ 264035 w 5123857"/>
              <a:gd name="connsiteY4" fmla="*/ 1584176 h 1584176"/>
              <a:gd name="connsiteX5" fmla="*/ 0 w 5123857"/>
              <a:gd name="connsiteY5" fmla="*/ 1320141 h 1584176"/>
              <a:gd name="connsiteX6" fmla="*/ 0 w 5123857"/>
              <a:gd name="connsiteY6" fmla="*/ 264035 h 1584176"/>
              <a:gd name="connsiteX0" fmla="*/ 0 w 5123857"/>
              <a:gd name="connsiteY0" fmla="*/ 264035 h 1697120"/>
              <a:gd name="connsiteX1" fmla="*/ 264035 w 5123857"/>
              <a:gd name="connsiteY1" fmla="*/ 0 h 1697120"/>
              <a:gd name="connsiteX2" fmla="*/ 5123857 w 5123857"/>
              <a:gd name="connsiteY2" fmla="*/ 15679 h 1697120"/>
              <a:gd name="connsiteX3" fmla="*/ 5123857 w 5123857"/>
              <a:gd name="connsiteY3" fmla="*/ 1579786 h 1697120"/>
              <a:gd name="connsiteX4" fmla="*/ 264035 w 5123857"/>
              <a:gd name="connsiteY4" fmla="*/ 1584176 h 1697120"/>
              <a:gd name="connsiteX5" fmla="*/ 0 w 5123857"/>
              <a:gd name="connsiteY5" fmla="*/ 1320141 h 1697120"/>
              <a:gd name="connsiteX6" fmla="*/ 0 w 5123857"/>
              <a:gd name="connsiteY6" fmla="*/ 264035 h 1697120"/>
              <a:gd name="connsiteX0" fmla="*/ 0 w 5123857"/>
              <a:gd name="connsiteY0" fmla="*/ 264035 h 1601844"/>
              <a:gd name="connsiteX1" fmla="*/ 264035 w 5123857"/>
              <a:gd name="connsiteY1" fmla="*/ 0 h 1601844"/>
              <a:gd name="connsiteX2" fmla="*/ 5123857 w 5123857"/>
              <a:gd name="connsiteY2" fmla="*/ 15679 h 1601844"/>
              <a:gd name="connsiteX3" fmla="*/ 5123857 w 5123857"/>
              <a:gd name="connsiteY3" fmla="*/ 1579786 h 1601844"/>
              <a:gd name="connsiteX4" fmla="*/ 264035 w 5123857"/>
              <a:gd name="connsiteY4" fmla="*/ 1584176 h 1601844"/>
              <a:gd name="connsiteX5" fmla="*/ 0 w 5123857"/>
              <a:gd name="connsiteY5" fmla="*/ 1320141 h 1601844"/>
              <a:gd name="connsiteX6" fmla="*/ 0 w 5123857"/>
              <a:gd name="connsiteY6" fmla="*/ 264035 h 1601844"/>
              <a:gd name="connsiteX0" fmla="*/ 0 w 5123857"/>
              <a:gd name="connsiteY0" fmla="*/ 264035 h 1591689"/>
              <a:gd name="connsiteX1" fmla="*/ 264035 w 5123857"/>
              <a:gd name="connsiteY1" fmla="*/ 0 h 1591689"/>
              <a:gd name="connsiteX2" fmla="*/ 5123857 w 5123857"/>
              <a:gd name="connsiteY2" fmla="*/ 15679 h 1591689"/>
              <a:gd name="connsiteX3" fmla="*/ 5123857 w 5123857"/>
              <a:gd name="connsiteY3" fmla="*/ 1579786 h 1591689"/>
              <a:gd name="connsiteX4" fmla="*/ 264035 w 5123857"/>
              <a:gd name="connsiteY4" fmla="*/ 1584176 h 1591689"/>
              <a:gd name="connsiteX5" fmla="*/ 0 w 5123857"/>
              <a:gd name="connsiteY5" fmla="*/ 1320141 h 1591689"/>
              <a:gd name="connsiteX6" fmla="*/ 0 w 5123857"/>
              <a:gd name="connsiteY6" fmla="*/ 264035 h 1591689"/>
              <a:gd name="connsiteX0" fmla="*/ 0 w 5123857"/>
              <a:gd name="connsiteY0" fmla="*/ 264035 h 1591689"/>
              <a:gd name="connsiteX1" fmla="*/ 264035 w 5123857"/>
              <a:gd name="connsiteY1" fmla="*/ 0 h 1591689"/>
              <a:gd name="connsiteX2" fmla="*/ 5112355 w 5123857"/>
              <a:gd name="connsiteY2" fmla="*/ 4177 h 1591689"/>
              <a:gd name="connsiteX3" fmla="*/ 5123857 w 5123857"/>
              <a:gd name="connsiteY3" fmla="*/ 1579786 h 1591689"/>
              <a:gd name="connsiteX4" fmla="*/ 264035 w 5123857"/>
              <a:gd name="connsiteY4" fmla="*/ 1584176 h 1591689"/>
              <a:gd name="connsiteX5" fmla="*/ 0 w 5123857"/>
              <a:gd name="connsiteY5" fmla="*/ 1320141 h 1591689"/>
              <a:gd name="connsiteX6" fmla="*/ 0 w 5123857"/>
              <a:gd name="connsiteY6" fmla="*/ 264035 h 1591689"/>
              <a:gd name="connsiteX0" fmla="*/ 0 w 5129608"/>
              <a:gd name="connsiteY0" fmla="*/ 264035 h 1591689"/>
              <a:gd name="connsiteX1" fmla="*/ 264035 w 5129608"/>
              <a:gd name="connsiteY1" fmla="*/ 0 h 1591689"/>
              <a:gd name="connsiteX2" fmla="*/ 5129608 w 5129608"/>
              <a:gd name="connsiteY2" fmla="*/ 4177 h 1591689"/>
              <a:gd name="connsiteX3" fmla="*/ 5123857 w 5129608"/>
              <a:gd name="connsiteY3" fmla="*/ 1579786 h 1591689"/>
              <a:gd name="connsiteX4" fmla="*/ 264035 w 5129608"/>
              <a:gd name="connsiteY4" fmla="*/ 1584176 h 1591689"/>
              <a:gd name="connsiteX5" fmla="*/ 0 w 5129608"/>
              <a:gd name="connsiteY5" fmla="*/ 1320141 h 1591689"/>
              <a:gd name="connsiteX6" fmla="*/ 0 w 5129608"/>
              <a:gd name="connsiteY6" fmla="*/ 264035 h 1591689"/>
              <a:gd name="connsiteX0" fmla="*/ 0 w 5123857"/>
              <a:gd name="connsiteY0" fmla="*/ 266974 h 1594628"/>
              <a:gd name="connsiteX1" fmla="*/ 264035 w 5123857"/>
              <a:gd name="connsiteY1" fmla="*/ 2939 h 1594628"/>
              <a:gd name="connsiteX2" fmla="*/ 5118934 w 5123857"/>
              <a:gd name="connsiteY2" fmla="*/ 0 h 1594628"/>
              <a:gd name="connsiteX3" fmla="*/ 5123857 w 5123857"/>
              <a:gd name="connsiteY3" fmla="*/ 1582725 h 1594628"/>
              <a:gd name="connsiteX4" fmla="*/ 264035 w 5123857"/>
              <a:gd name="connsiteY4" fmla="*/ 1587115 h 1594628"/>
              <a:gd name="connsiteX5" fmla="*/ 0 w 5123857"/>
              <a:gd name="connsiteY5" fmla="*/ 1323080 h 1594628"/>
              <a:gd name="connsiteX6" fmla="*/ 0 w 5123857"/>
              <a:gd name="connsiteY6" fmla="*/ 266974 h 159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3857" h="1594628">
                <a:moveTo>
                  <a:pt x="0" y="266974"/>
                </a:moveTo>
                <a:cubicBezTo>
                  <a:pt x="0" y="121151"/>
                  <a:pt x="118212" y="2939"/>
                  <a:pt x="264035" y="2939"/>
                </a:cubicBezTo>
                <a:lnTo>
                  <a:pt x="5118934" y="0"/>
                </a:lnTo>
                <a:lnTo>
                  <a:pt x="5123857" y="1582725"/>
                </a:lnTo>
                <a:cubicBezTo>
                  <a:pt x="4138803" y="1606649"/>
                  <a:pt x="1116130" y="1587115"/>
                  <a:pt x="264035" y="1587115"/>
                </a:cubicBezTo>
                <a:cubicBezTo>
                  <a:pt x="118212" y="1587115"/>
                  <a:pt x="0" y="1468903"/>
                  <a:pt x="0" y="1323080"/>
                </a:cubicBezTo>
                <a:lnTo>
                  <a:pt x="0" y="266974"/>
                </a:lnTo>
                <a:close/>
              </a:path>
            </a:pathLst>
          </a:custGeom>
          <a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ement crackSpacing="20"/>
                      </a14:imgEffect>
                      <a14:imgEffect>
                        <a14:sharpenSoften amount="62000"/>
                      </a14:imgEffect>
                      <a14:imgEffect>
                        <a14:colorTemperature colorTemp="4500"/>
                      </a14:imgEffect>
                      <a14:imgEffect>
                        <a14:saturation sat="295000"/>
                      </a14:imgEffect>
                      <a14:imgEffect>
                        <a14:brightnessContrast bright="-2000" contrast="2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glow" dir="t">
              <a:rot lat="0" lon="0" rev="4800000"/>
            </a:lightRig>
          </a:scene3d>
          <a:sp3d prstMaterial="matte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ru-RU" sz="2000" kern="1200" dirty="0">
                <a:solidFill>
                  <a:srgbClr val="0082B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endParaRPr sz="2800" smtClean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39" y="87474"/>
            <a:ext cx="867941" cy="3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800" kern="1200" dirty="0" smtClean="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623978"/>
            <a:ext cx="1155973" cy="4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7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3" r:id="rId6"/>
    <p:sldLayoutId id="2147484084" r:id="rId7"/>
    <p:sldLayoutId id="2147484085" r:id="rId8"/>
    <p:sldLayoutId id="2147484086" r:id="rId9"/>
    <p:sldLayoutId id="2147484087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3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935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1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24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F3304AA-E57C-466A-9638-CDB04962B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Picture 2" descr="http://personalizamorice.ro/image/cache/data/1298585727-500x500.jpg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6"/>
          <a:stretch/>
        </p:blipFill>
        <p:spPr bwMode="auto">
          <a:xfrm>
            <a:off x="-36511" y="13447"/>
            <a:ext cx="504055" cy="51300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xtLst/>
        </p:spPr>
      </p:pic>
      <p:sp>
        <p:nvSpPr>
          <p:cNvPr id="10" name="Заголовок 1"/>
          <p:cNvSpPr txBox="1">
            <a:spLocks/>
          </p:cNvSpPr>
          <p:nvPr userDrawn="1"/>
        </p:nvSpPr>
        <p:spPr bwMode="auto">
          <a:xfrm>
            <a:off x="4015750" y="1489425"/>
            <a:ext cx="5123857" cy="1195971"/>
          </a:xfrm>
          <a:custGeom>
            <a:avLst/>
            <a:gdLst>
              <a:gd name="connsiteX0" fmla="*/ 0 w 5112568"/>
              <a:gd name="connsiteY0" fmla="*/ 264035 h 1584176"/>
              <a:gd name="connsiteX1" fmla="*/ 264035 w 5112568"/>
              <a:gd name="connsiteY1" fmla="*/ 0 h 1584176"/>
              <a:gd name="connsiteX2" fmla="*/ 4848533 w 5112568"/>
              <a:gd name="connsiteY2" fmla="*/ 0 h 1584176"/>
              <a:gd name="connsiteX3" fmla="*/ 5112568 w 5112568"/>
              <a:gd name="connsiteY3" fmla="*/ 264035 h 1584176"/>
              <a:gd name="connsiteX4" fmla="*/ 5112568 w 5112568"/>
              <a:gd name="connsiteY4" fmla="*/ 1320141 h 1584176"/>
              <a:gd name="connsiteX5" fmla="*/ 4848533 w 5112568"/>
              <a:gd name="connsiteY5" fmla="*/ 1584176 h 1584176"/>
              <a:gd name="connsiteX6" fmla="*/ 264035 w 5112568"/>
              <a:gd name="connsiteY6" fmla="*/ 1584176 h 1584176"/>
              <a:gd name="connsiteX7" fmla="*/ 0 w 5112568"/>
              <a:gd name="connsiteY7" fmla="*/ 1320141 h 1584176"/>
              <a:gd name="connsiteX8" fmla="*/ 0 w 5112568"/>
              <a:gd name="connsiteY8" fmla="*/ 264035 h 1584176"/>
              <a:gd name="connsiteX0" fmla="*/ 0 w 5112568"/>
              <a:gd name="connsiteY0" fmla="*/ 264035 h 1584176"/>
              <a:gd name="connsiteX1" fmla="*/ 264035 w 5112568"/>
              <a:gd name="connsiteY1" fmla="*/ 0 h 1584176"/>
              <a:gd name="connsiteX2" fmla="*/ 5112568 w 5112568"/>
              <a:gd name="connsiteY2" fmla="*/ 264035 h 1584176"/>
              <a:gd name="connsiteX3" fmla="*/ 5112568 w 5112568"/>
              <a:gd name="connsiteY3" fmla="*/ 1320141 h 1584176"/>
              <a:gd name="connsiteX4" fmla="*/ 4848533 w 5112568"/>
              <a:gd name="connsiteY4" fmla="*/ 1584176 h 1584176"/>
              <a:gd name="connsiteX5" fmla="*/ 264035 w 5112568"/>
              <a:gd name="connsiteY5" fmla="*/ 1584176 h 1584176"/>
              <a:gd name="connsiteX6" fmla="*/ 0 w 5112568"/>
              <a:gd name="connsiteY6" fmla="*/ 1320141 h 1584176"/>
              <a:gd name="connsiteX7" fmla="*/ 0 w 5112568"/>
              <a:gd name="connsiteY7" fmla="*/ 264035 h 1584176"/>
              <a:gd name="connsiteX0" fmla="*/ 0 w 5135146"/>
              <a:gd name="connsiteY0" fmla="*/ 270934 h 1591075"/>
              <a:gd name="connsiteX1" fmla="*/ 264035 w 5135146"/>
              <a:gd name="connsiteY1" fmla="*/ 6899 h 1591075"/>
              <a:gd name="connsiteX2" fmla="*/ 5135146 w 5135146"/>
              <a:gd name="connsiteY2" fmla="*/ 0 h 1591075"/>
              <a:gd name="connsiteX3" fmla="*/ 5112568 w 5135146"/>
              <a:gd name="connsiteY3" fmla="*/ 1327040 h 1591075"/>
              <a:gd name="connsiteX4" fmla="*/ 4848533 w 5135146"/>
              <a:gd name="connsiteY4" fmla="*/ 1591075 h 1591075"/>
              <a:gd name="connsiteX5" fmla="*/ 264035 w 5135146"/>
              <a:gd name="connsiteY5" fmla="*/ 1591075 h 1591075"/>
              <a:gd name="connsiteX6" fmla="*/ 0 w 5135146"/>
              <a:gd name="connsiteY6" fmla="*/ 1327040 h 1591075"/>
              <a:gd name="connsiteX7" fmla="*/ 0 w 5135146"/>
              <a:gd name="connsiteY7" fmla="*/ 270934 h 1591075"/>
              <a:gd name="connsiteX0" fmla="*/ 0 w 5157724"/>
              <a:gd name="connsiteY0" fmla="*/ 270934 h 1591075"/>
              <a:gd name="connsiteX1" fmla="*/ 264035 w 5157724"/>
              <a:gd name="connsiteY1" fmla="*/ 6899 h 1591075"/>
              <a:gd name="connsiteX2" fmla="*/ 5157724 w 5157724"/>
              <a:gd name="connsiteY2" fmla="*/ 0 h 1591075"/>
              <a:gd name="connsiteX3" fmla="*/ 5112568 w 5157724"/>
              <a:gd name="connsiteY3" fmla="*/ 1327040 h 1591075"/>
              <a:gd name="connsiteX4" fmla="*/ 4848533 w 5157724"/>
              <a:gd name="connsiteY4" fmla="*/ 1591075 h 1591075"/>
              <a:gd name="connsiteX5" fmla="*/ 264035 w 5157724"/>
              <a:gd name="connsiteY5" fmla="*/ 1591075 h 1591075"/>
              <a:gd name="connsiteX6" fmla="*/ 0 w 5157724"/>
              <a:gd name="connsiteY6" fmla="*/ 1327040 h 1591075"/>
              <a:gd name="connsiteX7" fmla="*/ 0 w 5157724"/>
              <a:gd name="connsiteY7" fmla="*/ 270934 h 1591075"/>
              <a:gd name="connsiteX0" fmla="*/ 0 w 5123857"/>
              <a:gd name="connsiteY0" fmla="*/ 264035 h 1584176"/>
              <a:gd name="connsiteX1" fmla="*/ 264035 w 5123857"/>
              <a:gd name="connsiteY1" fmla="*/ 0 h 1584176"/>
              <a:gd name="connsiteX2" fmla="*/ 5123857 w 5123857"/>
              <a:gd name="connsiteY2" fmla="*/ 15679 h 1584176"/>
              <a:gd name="connsiteX3" fmla="*/ 5112568 w 5123857"/>
              <a:gd name="connsiteY3" fmla="*/ 1320141 h 1584176"/>
              <a:gd name="connsiteX4" fmla="*/ 4848533 w 5123857"/>
              <a:gd name="connsiteY4" fmla="*/ 1584176 h 1584176"/>
              <a:gd name="connsiteX5" fmla="*/ 264035 w 5123857"/>
              <a:gd name="connsiteY5" fmla="*/ 1584176 h 1584176"/>
              <a:gd name="connsiteX6" fmla="*/ 0 w 5123857"/>
              <a:gd name="connsiteY6" fmla="*/ 1320141 h 1584176"/>
              <a:gd name="connsiteX7" fmla="*/ 0 w 5123857"/>
              <a:gd name="connsiteY7" fmla="*/ 264035 h 1584176"/>
              <a:gd name="connsiteX0" fmla="*/ 0 w 5123857"/>
              <a:gd name="connsiteY0" fmla="*/ 264035 h 1584176"/>
              <a:gd name="connsiteX1" fmla="*/ 264035 w 5123857"/>
              <a:gd name="connsiteY1" fmla="*/ 0 h 1584176"/>
              <a:gd name="connsiteX2" fmla="*/ 5123857 w 5123857"/>
              <a:gd name="connsiteY2" fmla="*/ 15679 h 1584176"/>
              <a:gd name="connsiteX3" fmla="*/ 5112568 w 5123857"/>
              <a:gd name="connsiteY3" fmla="*/ 1320141 h 1584176"/>
              <a:gd name="connsiteX4" fmla="*/ 264035 w 5123857"/>
              <a:gd name="connsiteY4" fmla="*/ 1584176 h 1584176"/>
              <a:gd name="connsiteX5" fmla="*/ 0 w 5123857"/>
              <a:gd name="connsiteY5" fmla="*/ 1320141 h 1584176"/>
              <a:gd name="connsiteX6" fmla="*/ 0 w 5123857"/>
              <a:gd name="connsiteY6" fmla="*/ 264035 h 1584176"/>
              <a:gd name="connsiteX0" fmla="*/ 0 w 5123857"/>
              <a:gd name="connsiteY0" fmla="*/ 264035 h 1697120"/>
              <a:gd name="connsiteX1" fmla="*/ 264035 w 5123857"/>
              <a:gd name="connsiteY1" fmla="*/ 0 h 1697120"/>
              <a:gd name="connsiteX2" fmla="*/ 5123857 w 5123857"/>
              <a:gd name="connsiteY2" fmla="*/ 15679 h 1697120"/>
              <a:gd name="connsiteX3" fmla="*/ 5123857 w 5123857"/>
              <a:gd name="connsiteY3" fmla="*/ 1579786 h 1697120"/>
              <a:gd name="connsiteX4" fmla="*/ 264035 w 5123857"/>
              <a:gd name="connsiteY4" fmla="*/ 1584176 h 1697120"/>
              <a:gd name="connsiteX5" fmla="*/ 0 w 5123857"/>
              <a:gd name="connsiteY5" fmla="*/ 1320141 h 1697120"/>
              <a:gd name="connsiteX6" fmla="*/ 0 w 5123857"/>
              <a:gd name="connsiteY6" fmla="*/ 264035 h 1697120"/>
              <a:gd name="connsiteX0" fmla="*/ 0 w 5123857"/>
              <a:gd name="connsiteY0" fmla="*/ 264035 h 1601844"/>
              <a:gd name="connsiteX1" fmla="*/ 264035 w 5123857"/>
              <a:gd name="connsiteY1" fmla="*/ 0 h 1601844"/>
              <a:gd name="connsiteX2" fmla="*/ 5123857 w 5123857"/>
              <a:gd name="connsiteY2" fmla="*/ 15679 h 1601844"/>
              <a:gd name="connsiteX3" fmla="*/ 5123857 w 5123857"/>
              <a:gd name="connsiteY3" fmla="*/ 1579786 h 1601844"/>
              <a:gd name="connsiteX4" fmla="*/ 264035 w 5123857"/>
              <a:gd name="connsiteY4" fmla="*/ 1584176 h 1601844"/>
              <a:gd name="connsiteX5" fmla="*/ 0 w 5123857"/>
              <a:gd name="connsiteY5" fmla="*/ 1320141 h 1601844"/>
              <a:gd name="connsiteX6" fmla="*/ 0 w 5123857"/>
              <a:gd name="connsiteY6" fmla="*/ 264035 h 1601844"/>
              <a:gd name="connsiteX0" fmla="*/ 0 w 5123857"/>
              <a:gd name="connsiteY0" fmla="*/ 264035 h 1591689"/>
              <a:gd name="connsiteX1" fmla="*/ 264035 w 5123857"/>
              <a:gd name="connsiteY1" fmla="*/ 0 h 1591689"/>
              <a:gd name="connsiteX2" fmla="*/ 5123857 w 5123857"/>
              <a:gd name="connsiteY2" fmla="*/ 15679 h 1591689"/>
              <a:gd name="connsiteX3" fmla="*/ 5123857 w 5123857"/>
              <a:gd name="connsiteY3" fmla="*/ 1579786 h 1591689"/>
              <a:gd name="connsiteX4" fmla="*/ 264035 w 5123857"/>
              <a:gd name="connsiteY4" fmla="*/ 1584176 h 1591689"/>
              <a:gd name="connsiteX5" fmla="*/ 0 w 5123857"/>
              <a:gd name="connsiteY5" fmla="*/ 1320141 h 1591689"/>
              <a:gd name="connsiteX6" fmla="*/ 0 w 5123857"/>
              <a:gd name="connsiteY6" fmla="*/ 264035 h 1591689"/>
              <a:gd name="connsiteX0" fmla="*/ 0 w 5123857"/>
              <a:gd name="connsiteY0" fmla="*/ 264035 h 1591689"/>
              <a:gd name="connsiteX1" fmla="*/ 264035 w 5123857"/>
              <a:gd name="connsiteY1" fmla="*/ 0 h 1591689"/>
              <a:gd name="connsiteX2" fmla="*/ 5112355 w 5123857"/>
              <a:gd name="connsiteY2" fmla="*/ 4177 h 1591689"/>
              <a:gd name="connsiteX3" fmla="*/ 5123857 w 5123857"/>
              <a:gd name="connsiteY3" fmla="*/ 1579786 h 1591689"/>
              <a:gd name="connsiteX4" fmla="*/ 264035 w 5123857"/>
              <a:gd name="connsiteY4" fmla="*/ 1584176 h 1591689"/>
              <a:gd name="connsiteX5" fmla="*/ 0 w 5123857"/>
              <a:gd name="connsiteY5" fmla="*/ 1320141 h 1591689"/>
              <a:gd name="connsiteX6" fmla="*/ 0 w 5123857"/>
              <a:gd name="connsiteY6" fmla="*/ 264035 h 1591689"/>
              <a:gd name="connsiteX0" fmla="*/ 0 w 5129608"/>
              <a:gd name="connsiteY0" fmla="*/ 264035 h 1591689"/>
              <a:gd name="connsiteX1" fmla="*/ 264035 w 5129608"/>
              <a:gd name="connsiteY1" fmla="*/ 0 h 1591689"/>
              <a:gd name="connsiteX2" fmla="*/ 5129608 w 5129608"/>
              <a:gd name="connsiteY2" fmla="*/ 4177 h 1591689"/>
              <a:gd name="connsiteX3" fmla="*/ 5123857 w 5129608"/>
              <a:gd name="connsiteY3" fmla="*/ 1579786 h 1591689"/>
              <a:gd name="connsiteX4" fmla="*/ 264035 w 5129608"/>
              <a:gd name="connsiteY4" fmla="*/ 1584176 h 1591689"/>
              <a:gd name="connsiteX5" fmla="*/ 0 w 5129608"/>
              <a:gd name="connsiteY5" fmla="*/ 1320141 h 1591689"/>
              <a:gd name="connsiteX6" fmla="*/ 0 w 5129608"/>
              <a:gd name="connsiteY6" fmla="*/ 264035 h 1591689"/>
              <a:gd name="connsiteX0" fmla="*/ 0 w 5123857"/>
              <a:gd name="connsiteY0" fmla="*/ 266974 h 1594628"/>
              <a:gd name="connsiteX1" fmla="*/ 264035 w 5123857"/>
              <a:gd name="connsiteY1" fmla="*/ 2939 h 1594628"/>
              <a:gd name="connsiteX2" fmla="*/ 5118934 w 5123857"/>
              <a:gd name="connsiteY2" fmla="*/ 0 h 1594628"/>
              <a:gd name="connsiteX3" fmla="*/ 5123857 w 5123857"/>
              <a:gd name="connsiteY3" fmla="*/ 1582725 h 1594628"/>
              <a:gd name="connsiteX4" fmla="*/ 264035 w 5123857"/>
              <a:gd name="connsiteY4" fmla="*/ 1587115 h 1594628"/>
              <a:gd name="connsiteX5" fmla="*/ 0 w 5123857"/>
              <a:gd name="connsiteY5" fmla="*/ 1323080 h 1594628"/>
              <a:gd name="connsiteX6" fmla="*/ 0 w 5123857"/>
              <a:gd name="connsiteY6" fmla="*/ 266974 h 159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3857" h="1594628">
                <a:moveTo>
                  <a:pt x="0" y="266974"/>
                </a:moveTo>
                <a:cubicBezTo>
                  <a:pt x="0" y="121151"/>
                  <a:pt x="118212" y="2939"/>
                  <a:pt x="264035" y="2939"/>
                </a:cubicBezTo>
                <a:lnTo>
                  <a:pt x="5118934" y="0"/>
                </a:lnTo>
                <a:lnTo>
                  <a:pt x="5123857" y="1582725"/>
                </a:lnTo>
                <a:cubicBezTo>
                  <a:pt x="4138803" y="1606649"/>
                  <a:pt x="1116130" y="1587115"/>
                  <a:pt x="264035" y="1587115"/>
                </a:cubicBezTo>
                <a:cubicBezTo>
                  <a:pt x="118212" y="1587115"/>
                  <a:pt x="0" y="1468903"/>
                  <a:pt x="0" y="1323080"/>
                </a:cubicBezTo>
                <a:lnTo>
                  <a:pt x="0" y="266974"/>
                </a:lnTo>
                <a:close/>
              </a:path>
            </a:pathLst>
          </a:cu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ement crackSpacing="20"/>
                      </a14:imgEffect>
                      <a14:imgEffect>
                        <a14:sharpenSoften amount="62000"/>
                      </a14:imgEffect>
                      <a14:imgEffect>
                        <a14:colorTemperature colorTemp="4500"/>
                      </a14:imgEffect>
                      <a14:imgEffect>
                        <a14:saturation sat="295000"/>
                      </a14:imgEffect>
                      <a14:imgEffect>
                        <a14:brightnessContrast bright="-2000" contrast="2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glow" dir="t">
              <a:rot lat="0" lon="0" rev="4800000"/>
            </a:lightRig>
          </a:scene3d>
          <a:sp3d prstMaterial="matte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ru-RU" sz="2000" kern="1200" dirty="0">
                <a:solidFill>
                  <a:srgbClr val="0082B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467544" y="4753008"/>
            <a:ext cx="1348402" cy="378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49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800" kern="1200" dirty="0" smtClean="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240" y="48901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F3304AA-E57C-466A-9638-CDB04962B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467544" y="4753008"/>
            <a:ext cx="1348402" cy="37843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4015750" y="1491630"/>
            <a:ext cx="5112568" cy="1188132"/>
          </a:xfrm>
          <a:prstGeom prst="round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ement crackSpacing="20"/>
                      </a14:imgEffect>
                      <a14:imgEffect>
                        <a14:sharpenSoften amount="62000"/>
                      </a14:imgEffect>
                      <a14:imgEffect>
                        <a14:colorTemperature colorTemp="4500"/>
                      </a14:imgEffect>
                      <a14:imgEffect>
                        <a14:saturation sat="295000"/>
                      </a14:imgEffect>
                      <a14:imgEffect>
                        <a14:brightnessContrast bright="-2000" contrast="2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glow" dir="t">
              <a:rot lat="0" lon="0" rev="4800000"/>
            </a:lightRig>
          </a:scene3d>
          <a:sp3d prstMaterial="matte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ru-RU" sz="2000" kern="1200" dirty="0">
                <a:solidFill>
                  <a:srgbClr val="0082B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endParaRPr lang="ru-RU" sz="2800" dirty="0" smtClean="0">
              <a:solidFill>
                <a:schemeClr val="bg1"/>
              </a:solidFill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0"/>
            <a:ext cx="467544" cy="5149880"/>
            <a:chOff x="0" y="0"/>
            <a:chExt cx="467544" cy="6866506"/>
          </a:xfrm>
        </p:grpSpPr>
        <p:pic>
          <p:nvPicPr>
            <p:cNvPr id="15" name="Рисунок 14"/>
            <p:cNvPicPr>
              <a:picLocks noChangeAspect="1"/>
            </p:cNvPicPr>
            <p:nvPr userDrawn="1"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  <a14:imgEffect>
                        <a14:brightnessContrast bright="-1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7544" cy="6866506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 userDrawn="1"/>
          </p:nvSpPr>
          <p:spPr>
            <a:xfrm>
              <a:off x="306488" y="3871900"/>
              <a:ext cx="144016" cy="72008"/>
            </a:xfrm>
            <a:prstGeom prst="rect">
              <a:avLst/>
            </a:prstGeom>
            <a:solidFill>
              <a:srgbClr val="3A608E"/>
            </a:solidFill>
            <a:ln>
              <a:solidFill>
                <a:srgbClr val="3A6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841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800" kern="1200" dirty="0" smtClean="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240" y="48901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F3304AA-E57C-466A-9638-CDB04962B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17548" y="4739127"/>
            <a:ext cx="1348402" cy="378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0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800" kern="1200" dirty="0" smtClean="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24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F3304AA-E57C-466A-9638-CDB04962B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1" y="0"/>
            <a:ext cx="5119099" cy="1195971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ru-RU" sz="28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3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800" kern="1200" dirty="0" smtClean="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681176"/>
            <a:ext cx="864096" cy="4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9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3186113" cy="4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80367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000" y="48897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CF116-4C00-4AC5-8EAB-AD2F79CC6A3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5496" y="4731594"/>
            <a:ext cx="1348402" cy="3784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411510"/>
            <a:ext cx="5500688" cy="27000"/>
          </a:xfrm>
          <a:prstGeom prst="rect">
            <a:avLst/>
          </a:prstGeom>
          <a:gradFill flip="none" rotWithShape="1">
            <a:gsLst>
              <a:gs pos="0">
                <a:srgbClr val="3A608E">
                  <a:alpha val="73000"/>
                </a:srgb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6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baseline="0" dirty="0">
          <a:solidFill>
            <a:srgbClr val="3A608E"/>
          </a:solidFill>
          <a:latin typeface="Tahoma" pitchFamily="34" charset="0"/>
          <a:ea typeface="+mn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82B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2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3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6" Type="http://schemas.microsoft.com/office/2007/relationships/hdphoto" Target="../media/hdphoto5.wdp"/><Relationship Id="rId5" Type="http://schemas.openxmlformats.org/officeDocument/2006/relationships/image" Target="../media/image24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6" Type="http://schemas.microsoft.com/office/2007/relationships/hdphoto" Target="../media/hdphoto6.wdp"/><Relationship Id="rId5" Type="http://schemas.openxmlformats.org/officeDocument/2006/relationships/image" Target="../media/image25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img.ifunny.co/images/117b05ea5c6a6bc137e23c2a578353aeb435215625bdaf8d9764494a44a57ddf_1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t="35184" r="16407" b="17351"/>
          <a:stretch/>
        </p:blipFill>
        <p:spPr bwMode="auto">
          <a:xfrm>
            <a:off x="3571" y="6280"/>
            <a:ext cx="91404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772088"/>
            <a:ext cx="7524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dirty="0" smtClean="0">
                <a:solidFill>
                  <a:schemeClr val="bg1"/>
                </a:solidFill>
                <a:latin typeface="Miriam Libre"/>
                <a:ea typeface="Miriam Libre"/>
                <a:cs typeface="Miriam Libre"/>
              </a:rPr>
              <a:t>КАЧЕСТВЕННЫЕ ИССЛЕДОВАНИЯ:</a:t>
            </a:r>
            <a:r>
              <a:rPr lang="ru-RU" altLang="ru-RU" sz="3600" dirty="0" smtClean="0">
                <a:latin typeface="Miriam Libre"/>
                <a:ea typeface="Miriam Libre"/>
                <a:cs typeface="Miriam Libre"/>
              </a:rPr>
              <a:t> </a:t>
            </a:r>
          </a:p>
          <a:p>
            <a:pPr algn="ctr">
              <a:defRPr/>
            </a:pPr>
            <a:r>
              <a:rPr lang="ru-RU" altLang="ru-RU" sz="3600" dirty="0" smtClean="0">
                <a:solidFill>
                  <a:schemeClr val="bg1">
                    <a:lumMod val="95000"/>
                  </a:schemeClr>
                </a:solidFill>
                <a:latin typeface="Miriam Libre"/>
                <a:ea typeface="Miriam Libre"/>
                <a:cs typeface="Miriam Libre"/>
              </a:rPr>
              <a:t>ВЫЗОВЫ И ПЕРСПЕКТИВЫ</a:t>
            </a:r>
            <a:endParaRPr lang="ru-RU" altLang="ru-RU" sz="3600" dirty="0">
              <a:solidFill>
                <a:schemeClr val="bg1">
                  <a:lumMod val="95000"/>
                </a:schemeClr>
              </a:solidFill>
              <a:latin typeface="Miriam Libre"/>
              <a:ea typeface="Miriam Libre"/>
              <a:cs typeface="Miriam Libre"/>
            </a:endParaRPr>
          </a:p>
        </p:txBody>
      </p:sp>
      <p:pic>
        <p:nvPicPr>
          <p:cNvPr id="10" name="Рисунок 9" descr="C:\Users\mosichevae\AppData\Local\Microsoft\Windows\Temporary Internet Files\Content.Outlook\JA383K0Z\new лого с прозрачным фоном.png"/>
          <p:cNvPicPr/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5486"/>
            <a:ext cx="864096" cy="523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5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8FBD9F4C-6744-CE41-A7B4-0B32127DD8CD}"/>
              </a:ext>
            </a:extLst>
          </p:cNvPr>
          <p:cNvSpPr txBox="1">
            <a:spLocks/>
          </p:cNvSpPr>
          <p:nvPr/>
        </p:nvSpPr>
        <p:spPr bwMode="auto">
          <a:xfrm>
            <a:off x="3" y="0"/>
            <a:ext cx="3779909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fontAlgn="base">
              <a:spcBef>
                <a:spcPct val="0"/>
              </a:spcBef>
              <a:spcAft>
                <a:spcPct val="0"/>
              </a:spcAft>
              <a:defRPr lang="ru-RU" sz="24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587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2F75073B-5251-9142-A5C9-A0620B4D75EE}"/>
              </a:ext>
            </a:extLst>
          </p:cNvPr>
          <p:cNvSpPr txBox="1">
            <a:spLocks/>
          </p:cNvSpPr>
          <p:nvPr/>
        </p:nvSpPr>
        <p:spPr bwMode="auto">
          <a:xfrm>
            <a:off x="35496" y="145126"/>
            <a:ext cx="7704856" cy="4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sz="1800" baseline="0">
                <a:solidFill>
                  <a:srgbClr val="3A608E"/>
                </a:solidFill>
                <a:latin typeface="Calibri" pitchFamily="34" charset="0"/>
                <a:cs typeface="Tahoma" pitchFamily="34" charset="0"/>
              </a:defRPr>
            </a:lvl1pPr>
            <a:lvl2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58775">
              <a:defRPr/>
            </a:pPr>
            <a:r>
              <a:rPr lang="ru-RU" sz="2800" dirty="0" smtClean="0">
                <a:solidFill>
                  <a:schemeClr val="tx1"/>
                </a:solidFill>
                <a:latin typeface="Miriam Libre"/>
              </a:rPr>
              <a:t>Изменение </a:t>
            </a:r>
            <a:r>
              <a:rPr lang="ru-RU" sz="2800" dirty="0">
                <a:solidFill>
                  <a:schemeClr val="tx1"/>
                </a:solidFill>
                <a:latin typeface="Miriam Libre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Miriam Libre"/>
              </a:rPr>
              <a:t>арадигмы</a:t>
            </a:r>
            <a:endParaRPr lang="en-US" sz="2800" dirty="0">
              <a:solidFill>
                <a:schemeClr val="tx1"/>
              </a:solidFill>
              <a:latin typeface="Miriam Libre"/>
            </a:endParaRPr>
          </a:p>
        </p:txBody>
      </p: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xmlns="" id="{ABCC323A-D767-3E41-AE9A-DEB59597779B}"/>
              </a:ext>
            </a:extLst>
          </p:cNvPr>
          <p:cNvSpPr txBox="1">
            <a:spLocks/>
          </p:cNvSpPr>
          <p:nvPr/>
        </p:nvSpPr>
        <p:spPr>
          <a:xfrm>
            <a:off x="8676456" y="4869152"/>
            <a:ext cx="458652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16B3E2F-B5DB-42C6-937A-9B2ACA08F9A3}" type="slidenum">
              <a:rPr lang="ru-RU" sz="140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</a:t>
            </a:fld>
            <a:endParaRPr lang="ru-RU" sz="14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E4CDC0F7-2196-D84E-9919-EFF4B2B3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0" y="615374"/>
            <a:ext cx="5010116" cy="3881578"/>
          </a:xfrm>
          <a:prstGeom prst="roundRect">
            <a:avLst>
              <a:gd name="adj" fmla="val 5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anchor="t"/>
          <a:lstStyle>
            <a:lvl1pPr marL="3429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ТРЕНД НА АНАЛИЗ  НЕСТРУКТУРИРОВАННЫХ  ПОТОКОВЫХ ДАННЫХ ,  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DATA SCIENCE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И ИСКУССТВЕННЫЙ ИНТЕЛЛЕКТ</a:t>
            </a:r>
            <a:endParaRPr lang="en-US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1430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ТРЕНД НА ПАССИВНЫЕ  ФОРМЫ СБОРА ДАННЫХ И АНАЛИТИКУ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ОПЕРЕЖАЮЩИЙ РОСТ  ТЕХНОЛОГИЧЕСКИХ МЕТОДОВ  В СРАВНЕНИИ С КЛАССИЧЕСКИМИ МЕТОДАМИ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1430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НОВЫЕ ФРЕЙМФОРКИ (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JTBD, CUSTDEV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НОВАЯ ВИЗУАЛИЗАЦИЯ (ДОСКИ МИРО, 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CJM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-ТАБЛИЦЫ), НОВЫЕ ТЕРМИНЫ И ПОНЯТИЯ</a:t>
            </a:r>
          </a:p>
          <a:p>
            <a:pPr marL="0" lvl="1" indent="0">
              <a:lnSpc>
                <a:spcPct val="150000"/>
              </a:lnSpc>
            </a:pPr>
            <a:endParaRPr lang="en-US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РАСПРОСТРАНЕНИЕ ОБЩЕДОСТУПНЫХ ПЛАТФОРМ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DIY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ИССЛЕДОВАНИЯ НА КЛИЕНТСКОЙ СТОРОНЕ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</a:pPr>
            <a:endParaRPr lang="en-US" sz="12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592BA576-8748-2548-B6D3-8C6A2C40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299" y="3057803"/>
            <a:ext cx="6480720" cy="900101"/>
          </a:xfrm>
          <a:prstGeom prst="roundRect">
            <a:avLst>
              <a:gd name="adj" fmla="val 5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anchor="t"/>
          <a:lstStyle>
            <a:lvl1pPr marL="3429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eaLnBrk="1" hangingPunct="1">
              <a:spcBef>
                <a:spcPts val="300"/>
              </a:spcBef>
              <a:buClr>
                <a:srgbClr val="558ED5"/>
              </a:buClr>
            </a:pPr>
            <a:endParaRPr lang="ru-RU" altLang="ru-RU" sz="1100" b="1" dirty="0">
              <a:solidFill>
                <a:prstClr val="black"/>
              </a:solidFill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mosichevae\AppData\Local\Microsoft\Windows\Temporary Internet Files\Content.Outlook\JA383K0Z\new лого с прозрачным фоном.png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68" y="26548"/>
            <a:ext cx="864096" cy="52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finance-cen.ru/images/3/big-data-chto-B4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2718" r="2183" b="2344"/>
          <a:stretch/>
        </p:blipFill>
        <p:spPr bwMode="auto">
          <a:xfrm>
            <a:off x="5292080" y="820881"/>
            <a:ext cx="3757384" cy="351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5083" y="4581120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КАК ЭТИ ВЫЗОВЫ ВЛИЯЮТ НА КАЧЕСТВЕННЫЕ ИССЛЕДОВАНИЯ?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8FBD9F4C-6744-CE41-A7B4-0B32127DD8CD}"/>
              </a:ext>
            </a:extLst>
          </p:cNvPr>
          <p:cNvSpPr txBox="1">
            <a:spLocks/>
          </p:cNvSpPr>
          <p:nvPr/>
        </p:nvSpPr>
        <p:spPr bwMode="auto">
          <a:xfrm>
            <a:off x="3" y="0"/>
            <a:ext cx="3779909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fontAlgn="base">
              <a:spcBef>
                <a:spcPct val="0"/>
              </a:spcBef>
              <a:spcAft>
                <a:spcPct val="0"/>
              </a:spcAft>
              <a:defRPr lang="ru-RU" sz="24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587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2F75073B-5251-9142-A5C9-A0620B4D75EE}"/>
              </a:ext>
            </a:extLst>
          </p:cNvPr>
          <p:cNvSpPr txBox="1">
            <a:spLocks/>
          </p:cNvSpPr>
          <p:nvPr/>
        </p:nvSpPr>
        <p:spPr bwMode="auto">
          <a:xfrm>
            <a:off x="35496" y="145126"/>
            <a:ext cx="7704856" cy="4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sz="1800" baseline="0">
                <a:solidFill>
                  <a:srgbClr val="3A608E"/>
                </a:solidFill>
                <a:latin typeface="Calibri" pitchFamily="34" charset="0"/>
                <a:cs typeface="Tahoma" pitchFamily="34" charset="0"/>
              </a:defRPr>
            </a:lvl1pPr>
            <a:lvl2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58775">
              <a:defRPr/>
            </a:pPr>
            <a:r>
              <a:rPr lang="ru-RU" sz="2800" dirty="0" smtClean="0">
                <a:solidFill>
                  <a:schemeClr val="tx1"/>
                </a:solidFill>
                <a:latin typeface="Miriam Libre"/>
              </a:rPr>
              <a:t>Онлайн </a:t>
            </a:r>
            <a:r>
              <a:rPr lang="ru-RU" sz="2800" dirty="0" smtClean="0">
                <a:solidFill>
                  <a:schemeClr val="tx1"/>
                </a:solidFill>
                <a:latin typeface="Miriam Libre"/>
              </a:rPr>
              <a:t>фокус-группы</a:t>
            </a:r>
            <a:endParaRPr lang="en-US" sz="2800" dirty="0">
              <a:solidFill>
                <a:schemeClr val="tx1"/>
              </a:solidFill>
              <a:latin typeface="Miriam Libre"/>
            </a:endParaRPr>
          </a:p>
        </p:txBody>
      </p: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xmlns="" id="{ABCC323A-D767-3E41-AE9A-DEB59597779B}"/>
              </a:ext>
            </a:extLst>
          </p:cNvPr>
          <p:cNvSpPr txBox="1">
            <a:spLocks/>
          </p:cNvSpPr>
          <p:nvPr/>
        </p:nvSpPr>
        <p:spPr>
          <a:xfrm>
            <a:off x="8676456" y="4869152"/>
            <a:ext cx="458652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16B3E2F-B5DB-42C6-937A-9B2ACA08F9A3}" type="slidenum">
              <a:rPr lang="ru-RU" sz="140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</a:t>
            </a:fld>
            <a:endParaRPr lang="ru-RU" sz="14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E4CDC0F7-2196-D84E-9919-EFF4B2B3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0" y="594957"/>
            <a:ext cx="4866100" cy="3881578"/>
          </a:xfrm>
          <a:prstGeom prst="roundRect">
            <a:avLst>
              <a:gd name="adj" fmla="val 5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anchor="t"/>
          <a:lstStyle>
            <a:lvl1pPr marL="3429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ПРЕИМУЩЕСТВА: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ОТРАЖАЕТ СОВРЕМЕННЫЕ ЦИФРОВЫЕ ПРИВЫЧКИ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ОПТИМИЗИРУЕТ ПРОЦЕССЫ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ОТКРЫВАЕТ НОВЫЕ ВОЗМОЖНОСТИ: БЕСШОВНОСТЬ, ЭТНОГРАФИЧЕСКИЙ АСПЕКТ, КРОСС-РЕГИОНАЛЬНОСТЬ  </a:t>
            </a:r>
          </a:p>
          <a:p>
            <a:pPr marL="0" indent="0"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ВЫЗОВЫ:</a:t>
            </a: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ПРОФДЕФОРМАЦИЯ МОДЕРАТОРОВ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ПРОБЛЕМЫ С ДИНАМИКОЙ   НА ФОКУС-ГРУППАХ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НАРЦИССИЗМ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КАЧЕСТВО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И КОЛИЧЕСТВО ИНСАЙТОВ</a:t>
            </a:r>
          </a:p>
          <a:p>
            <a:pPr marL="0" indent="0">
              <a:lnSpc>
                <a:spcPct val="150000"/>
              </a:lnSpc>
            </a:pP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ПЕРСПЕКТИВЫ: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</a:rPr>
              <a:t>КОМПЛЕКСНАЯ МЕТОДОЛОГИЯ 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 ДОПОЛНЕНИЕ ГРУПП, ИНТЕРВЬЮ ЭТНОГРАФИЕЙ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СЕМИОТИКОЙ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ДОМАШНИМИ ЗАДАНИЯМИ)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СОЧЕТАНИЕ ОНЛАЙН И ОФФЛАЙН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ОДНОМ ПРОЕКТЕ</a:t>
            </a: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592BA576-8748-2548-B6D3-8C6A2C40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299" y="3057803"/>
            <a:ext cx="6480720" cy="900101"/>
          </a:xfrm>
          <a:prstGeom prst="roundRect">
            <a:avLst>
              <a:gd name="adj" fmla="val 5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anchor="t"/>
          <a:lstStyle>
            <a:lvl1pPr marL="3429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eaLnBrk="1" hangingPunct="1">
              <a:spcBef>
                <a:spcPts val="300"/>
              </a:spcBef>
              <a:buClr>
                <a:srgbClr val="558ED5"/>
              </a:buClr>
            </a:pPr>
            <a:endParaRPr lang="ru-RU" altLang="ru-RU" sz="1100" b="1" dirty="0">
              <a:solidFill>
                <a:prstClr val="black"/>
              </a:solidFill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mosichevae\AppData\Local\Microsoft\Windows\Temporary Internet Files\Content.Outlook\JA383K0Z\new лого с прозрачным фоном.png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68" y="26548"/>
            <a:ext cx="864096" cy="52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https://i.ytimg.com/vi/GAKvug6uXPw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3" r="24886"/>
          <a:stretch/>
        </p:blipFill>
        <p:spPr bwMode="auto">
          <a:xfrm>
            <a:off x="5292080" y="987574"/>
            <a:ext cx="361370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8FBD9F4C-6744-CE41-A7B4-0B32127DD8CD}"/>
              </a:ext>
            </a:extLst>
          </p:cNvPr>
          <p:cNvSpPr txBox="1">
            <a:spLocks/>
          </p:cNvSpPr>
          <p:nvPr/>
        </p:nvSpPr>
        <p:spPr bwMode="auto">
          <a:xfrm>
            <a:off x="3" y="0"/>
            <a:ext cx="3779909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fontAlgn="base">
              <a:spcBef>
                <a:spcPct val="0"/>
              </a:spcBef>
              <a:spcAft>
                <a:spcPct val="0"/>
              </a:spcAft>
              <a:defRPr lang="ru-RU" sz="24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587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2F75073B-5251-9142-A5C9-A0620B4D75EE}"/>
              </a:ext>
            </a:extLst>
          </p:cNvPr>
          <p:cNvSpPr txBox="1">
            <a:spLocks/>
          </p:cNvSpPr>
          <p:nvPr/>
        </p:nvSpPr>
        <p:spPr bwMode="auto">
          <a:xfrm>
            <a:off x="35496" y="145126"/>
            <a:ext cx="7704856" cy="4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sz="1800" baseline="0">
                <a:solidFill>
                  <a:srgbClr val="3A608E"/>
                </a:solidFill>
                <a:latin typeface="Calibri" pitchFamily="34" charset="0"/>
                <a:cs typeface="Tahoma" pitchFamily="34" charset="0"/>
              </a:defRPr>
            </a:lvl1pPr>
            <a:lvl2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58775">
              <a:defRPr/>
            </a:pPr>
            <a:r>
              <a:rPr lang="ru-RU" sz="2800" dirty="0" smtClean="0">
                <a:solidFill>
                  <a:schemeClr val="tx1"/>
                </a:solidFill>
                <a:latin typeface="Miriam Libre"/>
              </a:rPr>
              <a:t>Тренд на </a:t>
            </a:r>
            <a:r>
              <a:rPr lang="en-US" sz="2800" dirty="0" smtClean="0">
                <a:solidFill>
                  <a:schemeClr val="tx1"/>
                </a:solidFill>
                <a:latin typeface="Miriam Libre"/>
              </a:rPr>
              <a:t>UX</a:t>
            </a:r>
            <a:endParaRPr lang="en-US" sz="2800" dirty="0">
              <a:solidFill>
                <a:schemeClr val="tx1"/>
              </a:solidFill>
              <a:latin typeface="Miriam Libre"/>
            </a:endParaRPr>
          </a:p>
        </p:txBody>
      </p: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xmlns="" id="{ABCC323A-D767-3E41-AE9A-DEB59597779B}"/>
              </a:ext>
            </a:extLst>
          </p:cNvPr>
          <p:cNvSpPr txBox="1">
            <a:spLocks/>
          </p:cNvSpPr>
          <p:nvPr/>
        </p:nvSpPr>
        <p:spPr>
          <a:xfrm>
            <a:off x="8676456" y="4869152"/>
            <a:ext cx="458652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16B3E2F-B5DB-42C6-937A-9B2ACA08F9A3}" type="slidenum">
              <a:rPr lang="ru-RU" sz="140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</a:t>
            </a:fld>
            <a:endParaRPr lang="ru-RU" sz="14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E4CDC0F7-2196-D84E-9919-EFF4B2B3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7" y="558877"/>
            <a:ext cx="4573231" cy="4041967"/>
          </a:xfrm>
          <a:prstGeom prst="roundRect">
            <a:avLst>
              <a:gd name="adj" fmla="val 5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anchor="t"/>
          <a:lstStyle>
            <a:lvl1pPr marL="3429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ПРЕИМУЩЕСТВА: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ОПЕРАТИВНАЯ ИНТЕГРИРОВАННОСТЬ В БИЗНЕС-РЕШЕНИЯ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ИННОВАЦИОННОСТЬ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СТРУКТУРИРОВАННОСТЬ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ВАРИАТИВНОСТЬ  МЕТОДИК</a:t>
            </a:r>
          </a:p>
          <a:p>
            <a:pPr marL="0" lvl="0" indent="0"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ВЫЗОВЫ: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РАЦИОНАЛЬНЫЙ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ПОДХОД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ШАБЛОННОСТЬ, ОДНОМЕРНОСТЬ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ЭКСТРАПОЛЯЦИЯ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ПРИЕМОВ И ПРАКТИК НА ВЕСЬ СПЕКТР КАЧЕСТВЕННЫХ ИССЛЕДОВАНИЙ</a:t>
            </a:r>
          </a:p>
          <a:p>
            <a:pPr marL="0" indent="0">
              <a:lnSpc>
                <a:spcPct val="150000"/>
              </a:lnSpc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ПЕРСПЕКТИВЫ: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СБЛИЖЕНИЕ , А НЕ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РАЗГРАНИЧЕНИЕ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КОМПЕТЕНЦИЙ МЕЖДУ КЛАССИЧЕСКИМ И ПРОДУКТОВЫМ ИССЛЕДОВАНИЕМ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</a:pPr>
            <a:endParaRPr lang="ru-RU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</a:pP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</a:pP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592BA576-8748-2548-B6D3-8C6A2C40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299" y="3057803"/>
            <a:ext cx="6480720" cy="900101"/>
          </a:xfrm>
          <a:prstGeom prst="roundRect">
            <a:avLst>
              <a:gd name="adj" fmla="val 5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anchor="t"/>
          <a:lstStyle>
            <a:lvl1pPr marL="3429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eaLnBrk="1" hangingPunct="1">
              <a:spcBef>
                <a:spcPts val="300"/>
              </a:spcBef>
              <a:buClr>
                <a:srgbClr val="558ED5"/>
              </a:buClr>
            </a:pPr>
            <a:endParaRPr lang="ru-RU" altLang="ru-RU" sz="1100" b="1" dirty="0">
              <a:solidFill>
                <a:prstClr val="black"/>
              </a:solidFill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mosichevae\AppData\Local\Microsoft\Windows\Temporary Internet Files\Content.Outlook\JA383K0Z\new лого с прозрачным фоном.png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68" y="26548"/>
            <a:ext cx="864096" cy="52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un9-9.userapi.com/c852216/v852216721/1b4a3a/p7Dgt9A-4lk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2913"/>
            <a:ext cx="4045416" cy="32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8FBD9F4C-6744-CE41-A7B4-0B32127DD8CD}"/>
              </a:ext>
            </a:extLst>
          </p:cNvPr>
          <p:cNvSpPr txBox="1">
            <a:spLocks/>
          </p:cNvSpPr>
          <p:nvPr/>
        </p:nvSpPr>
        <p:spPr bwMode="auto">
          <a:xfrm>
            <a:off x="3" y="0"/>
            <a:ext cx="3779909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fontAlgn="base">
              <a:spcBef>
                <a:spcPct val="0"/>
              </a:spcBef>
              <a:spcAft>
                <a:spcPct val="0"/>
              </a:spcAft>
              <a:defRPr lang="ru-RU" sz="24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587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2F75073B-5251-9142-A5C9-A0620B4D75EE}"/>
              </a:ext>
            </a:extLst>
          </p:cNvPr>
          <p:cNvSpPr txBox="1">
            <a:spLocks/>
          </p:cNvSpPr>
          <p:nvPr/>
        </p:nvSpPr>
        <p:spPr bwMode="auto">
          <a:xfrm>
            <a:off x="35496" y="145126"/>
            <a:ext cx="7704856" cy="4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sz="1800" baseline="0">
                <a:solidFill>
                  <a:srgbClr val="3A608E"/>
                </a:solidFill>
                <a:latin typeface="Calibri" pitchFamily="34" charset="0"/>
                <a:cs typeface="Tahoma" pitchFamily="34" charset="0"/>
              </a:defRPr>
            </a:lvl1pPr>
            <a:lvl2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58775">
              <a:defRPr/>
            </a:pPr>
            <a:r>
              <a:rPr lang="ru-RU" sz="2800" dirty="0" smtClean="0">
                <a:solidFill>
                  <a:schemeClr val="tx1"/>
                </a:solidFill>
                <a:latin typeface="Miriam Libre"/>
              </a:rPr>
              <a:t>Фактор тревожности </a:t>
            </a:r>
            <a:endParaRPr lang="en-US" sz="2800" dirty="0">
              <a:solidFill>
                <a:schemeClr val="tx1"/>
              </a:solidFill>
              <a:latin typeface="Miriam Libre"/>
            </a:endParaRPr>
          </a:p>
        </p:txBody>
      </p: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xmlns="" id="{ABCC323A-D767-3E41-AE9A-DEB59597779B}"/>
              </a:ext>
            </a:extLst>
          </p:cNvPr>
          <p:cNvSpPr txBox="1">
            <a:spLocks/>
          </p:cNvSpPr>
          <p:nvPr/>
        </p:nvSpPr>
        <p:spPr>
          <a:xfrm>
            <a:off x="8676456" y="4869152"/>
            <a:ext cx="458652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16B3E2F-B5DB-42C6-937A-9B2ACA08F9A3}" type="slidenum">
              <a:rPr lang="ru-RU" sz="140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5</a:t>
            </a:fld>
            <a:endParaRPr lang="ru-RU" sz="14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592BA576-8748-2548-B6D3-8C6A2C40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299" y="3057803"/>
            <a:ext cx="6480720" cy="900101"/>
          </a:xfrm>
          <a:prstGeom prst="roundRect">
            <a:avLst>
              <a:gd name="adj" fmla="val 5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anchor="t"/>
          <a:lstStyle>
            <a:lvl1pPr marL="3429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eaLnBrk="1" hangingPunct="1">
              <a:spcBef>
                <a:spcPts val="300"/>
              </a:spcBef>
              <a:buClr>
                <a:srgbClr val="558ED5"/>
              </a:buClr>
            </a:pPr>
            <a:endParaRPr lang="ru-RU" altLang="ru-RU" sz="1100" b="1" dirty="0">
              <a:solidFill>
                <a:prstClr val="black"/>
              </a:solidFill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mosichevae\AppData\Local\Microsoft\Windows\Temporary Internet Files\Content.Outlook\JA383K0Z\new лого с прозрачным фоном.png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68" y="26548"/>
            <a:ext cx="864096" cy="52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00.yaplakal.com/pics/pics_original/9/1/6/1700761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18" y="987574"/>
            <a:ext cx="3782601" cy="37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E4CDC0F7-2196-D84E-9919-EFF4B2B3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771550"/>
            <a:ext cx="4658638" cy="3990144"/>
          </a:xfrm>
          <a:prstGeom prst="roundRect">
            <a:avLst>
              <a:gd name="adj" fmla="val 5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anchor="t"/>
          <a:lstStyle>
            <a:lvl1pPr marL="3429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ПРЕИМУЩЕСТВА</a:t>
            </a: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АКЦЕНТ НА ПСИХОЛОГИЮ ВЗАИМОДЕЙСТВИЯ </a:t>
            </a:r>
          </a:p>
          <a:p>
            <a:pPr marL="0" indent="0"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ВЫЗОВЫ: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ЗАВИСИМОСТЬ ОТ ВНЕШНЕЙ ПОВЕСТКИ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КОГНИТИВНЫЕ ИСКАЖЕНИЯ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НЕТИПИЧНЫЕ РЕАКЦИИ НА СТИМУЛЫ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КОРОТКИЙ ГОРИЗОНТ ПЛАНИРОВАНИЯ С ТОЧКИ ЗРЕНИЯ ВЫБОРА БРЕНДОВ, УСТОЙЧИВОСТИ МОТИВОВ И БАРЬЕРОВ ПОТРЕБЛЕНИЯ</a:t>
            </a:r>
          </a:p>
          <a:p>
            <a:pPr marL="0" indent="0">
              <a:lnSpc>
                <a:spcPct val="150000"/>
              </a:lnSpc>
            </a:pP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ПЕРСПЕКТИВЫ</a:t>
            </a:r>
            <a:r>
              <a:rPr lang="ru-RU" sz="1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Calibri" panose="020F0502020204030204" pitchFamily="34" charset="0"/>
              </a:rPr>
              <a:t>СОВЕРШЕНСТВОВАНИЕ МЕТОДОВ ОТБОРА: ШКАЛА ТРЕВОЖНОСТИ, ПСИХОГРАФИЯ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Calibri" panose="020F0502020204030204" pitchFamily="34" charset="0"/>
              </a:rPr>
              <a:t>ЛОНГИТЮДНЫЕ ИССЛЕДОВАНИЯ, ДОЛГОСРОЧНЫЕ ПАНЕЛИ РЕСПОНДЕНТОВ  </a:t>
            </a:r>
            <a:endParaRPr lang="ru-RU" sz="12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</a:pP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8FBD9F4C-6744-CE41-A7B4-0B32127DD8CD}"/>
              </a:ext>
            </a:extLst>
          </p:cNvPr>
          <p:cNvSpPr txBox="1">
            <a:spLocks/>
          </p:cNvSpPr>
          <p:nvPr/>
        </p:nvSpPr>
        <p:spPr bwMode="auto">
          <a:xfrm>
            <a:off x="3" y="0"/>
            <a:ext cx="3779909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fontAlgn="base">
              <a:spcBef>
                <a:spcPct val="0"/>
              </a:spcBef>
              <a:spcAft>
                <a:spcPct val="0"/>
              </a:spcAft>
              <a:defRPr lang="ru-RU" sz="24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587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2F75073B-5251-9142-A5C9-A0620B4D75EE}"/>
              </a:ext>
            </a:extLst>
          </p:cNvPr>
          <p:cNvSpPr txBox="1">
            <a:spLocks/>
          </p:cNvSpPr>
          <p:nvPr/>
        </p:nvSpPr>
        <p:spPr bwMode="auto">
          <a:xfrm>
            <a:off x="35496" y="145126"/>
            <a:ext cx="7704856" cy="4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sz="1800" baseline="0">
                <a:solidFill>
                  <a:srgbClr val="3A608E"/>
                </a:solidFill>
                <a:latin typeface="Calibri" pitchFamily="34" charset="0"/>
                <a:cs typeface="Tahoma" pitchFamily="34" charset="0"/>
              </a:defRPr>
            </a:lvl1pPr>
            <a:lvl2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2pPr>
            <a:lvl3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3pPr>
            <a:lvl4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4pPr>
            <a:lvl5pPr algn="ctr"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82B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58775">
              <a:defRPr/>
            </a:pPr>
            <a:r>
              <a:rPr lang="ru-RU" sz="2800" dirty="0" smtClean="0">
                <a:solidFill>
                  <a:schemeClr val="tx1"/>
                </a:solidFill>
                <a:latin typeface="Miriam Libre"/>
              </a:rPr>
              <a:t>Другие вызовы</a:t>
            </a:r>
            <a:endParaRPr lang="en-US" sz="2800" dirty="0">
              <a:solidFill>
                <a:schemeClr val="tx1"/>
              </a:solidFill>
              <a:latin typeface="Miriam Libre"/>
            </a:endParaRPr>
          </a:p>
        </p:txBody>
      </p: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xmlns="" id="{ABCC323A-D767-3E41-AE9A-DEB59597779B}"/>
              </a:ext>
            </a:extLst>
          </p:cNvPr>
          <p:cNvSpPr txBox="1">
            <a:spLocks/>
          </p:cNvSpPr>
          <p:nvPr/>
        </p:nvSpPr>
        <p:spPr>
          <a:xfrm>
            <a:off x="8676456" y="4869152"/>
            <a:ext cx="458652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16B3E2F-B5DB-42C6-937A-9B2ACA08F9A3}" type="slidenum">
              <a:rPr lang="ru-RU" sz="140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6</a:t>
            </a:fld>
            <a:endParaRPr lang="ru-RU" sz="14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592BA576-8748-2548-B6D3-8C6A2C40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299" y="3057803"/>
            <a:ext cx="6480720" cy="900101"/>
          </a:xfrm>
          <a:prstGeom prst="roundRect">
            <a:avLst>
              <a:gd name="adj" fmla="val 5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anchor="t"/>
          <a:lstStyle>
            <a:lvl1pPr marL="3429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eaLnBrk="1" hangingPunct="1">
              <a:spcBef>
                <a:spcPts val="300"/>
              </a:spcBef>
              <a:buClr>
                <a:srgbClr val="558ED5"/>
              </a:buClr>
            </a:pPr>
            <a:endParaRPr lang="ru-RU" altLang="ru-RU" sz="1100" b="1" dirty="0">
              <a:solidFill>
                <a:prstClr val="black"/>
              </a:solidFill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mosichevae\AppData\Local\Microsoft\Windows\Temporary Internet Files\Content.Outlook\JA383K0Z\new лого с прозрачным фоном.png"/>
          <p:cNvPicPr/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68" y="26548"/>
            <a:ext cx="864096" cy="5234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E4CDC0F7-2196-D84E-9919-EFF4B2B3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734151"/>
            <a:ext cx="4804674" cy="3881578"/>
          </a:xfrm>
          <a:prstGeom prst="roundRect">
            <a:avLst>
              <a:gd name="adj" fmla="val 5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anchor="t"/>
          <a:lstStyle>
            <a:lvl1pPr marL="342900" indent="-3429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857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ru-RU" sz="1200" b="1" dirty="0" smtClean="0">
                <a:latin typeface="Calibri" panose="020F0502020204030204" pitchFamily="34" charset="0"/>
              </a:rPr>
              <a:t>ЛОКАЛИЗАЦИЯ</a:t>
            </a:r>
          </a:p>
          <a:p>
            <a:pPr marL="11430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УТРАТА КРОСС-КУЛЬТУРНОЙ ПЕРСПЕКТИВЫ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ОПОРА НА СОБСТВЕННЫЕ СИЛЫ</a:t>
            </a:r>
          </a:p>
          <a:p>
            <a:pPr marL="0" indent="0">
              <a:lnSpc>
                <a:spcPct val="150000"/>
              </a:lnSpc>
            </a:pPr>
            <a:endParaRPr lang="ru-RU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СЕМИОТИЧЕСКИЙ ХАОС</a:t>
            </a:r>
          </a:p>
          <a:p>
            <a:pPr marL="1714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БРЕНД-ТРАНСФОРМАЦИИ</a:t>
            </a:r>
          </a:p>
          <a:p>
            <a:pPr marL="1714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ЭВФЕМИЗМЫ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ru-RU" sz="1200" b="1" dirty="0" smtClean="0">
                <a:latin typeface="Calibri" panose="020F0502020204030204" pitchFamily="34" charset="0"/>
              </a:rPr>
              <a:t>ПОКОЛЕНИЯ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МИЛЛЕНИАЛЫ И ЗУМЕРЫ ПОД УДАРОМ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КОНФЛИКТ ПОКОЛЕНИЙ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ru-RU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</a:pP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</a:pP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</a:pP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</a:pPr>
            <a:endParaRPr lang="ru-RU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</a:pPr>
            <a:endParaRPr lang="ru-RU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 descr="https://www.freevector.com/uploads/vector/preview/3832/FreeVector-Young-Generation-Graphic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86" y="1135893"/>
            <a:ext cx="4057460" cy="28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лист. Вариант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4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5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6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7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8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9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10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11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12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Разделитель раздела. Вариант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Разделитель раздела. Вариант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Разделитель раздела. Вариант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3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>
            <a:latin typeface="+mn-lt"/>
          </a:defRPr>
        </a:defPPr>
      </a:lstStyle>
    </a:txDef>
  </a:objectDefaults>
  <a:extraClrSchemeLst/>
</a:theme>
</file>

<file path=ppt/theme/theme23.xml><?xml version="1.0" encoding="utf-8"?>
<a:theme xmlns:a="http://schemas.openxmlformats.org/drawingml/2006/main" name="1_Разделитель раздела. Вариант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4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5.xml><?xml version="1.0" encoding="utf-8"?>
<a:theme xmlns:a="http://schemas.openxmlformats.org/drawingml/2006/main" name="16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зделитель раздела. Вариант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Разделитель раздела. Вариант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Разделитель раздела. Вариант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Разделитель раздела. Вариант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Основной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etSen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55347</TotalTime>
  <Words>263</Words>
  <Application>Microsoft Office PowerPoint</Application>
  <PresentationFormat>Экран (16:9)</PresentationFormat>
  <Paragraphs>95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25</vt:i4>
      </vt:variant>
      <vt:variant>
        <vt:lpstr>Заголовки слайдов</vt:lpstr>
      </vt:variant>
      <vt:variant>
        <vt:i4>6</vt:i4>
      </vt:variant>
    </vt:vector>
  </HeadingPairs>
  <TitlesOfParts>
    <vt:vector size="31" baseType="lpstr">
      <vt:lpstr>Титульный лист. Вариант 1</vt:lpstr>
      <vt:lpstr>Разделитель раздела. Вариант 1</vt:lpstr>
      <vt:lpstr>Разделитель раздела. Вариант 2</vt:lpstr>
      <vt:lpstr>1_Разделитель раздела. Вариант 3</vt:lpstr>
      <vt:lpstr>2_Разделитель раздела. Вариант 4</vt:lpstr>
      <vt:lpstr>3_Разделитель раздела. Вариант 4</vt:lpstr>
      <vt:lpstr>Основной текст</vt:lpstr>
      <vt:lpstr>1_Основной текст</vt:lpstr>
      <vt:lpstr>2_Основной текст</vt:lpstr>
      <vt:lpstr>3_Основной текст</vt:lpstr>
      <vt:lpstr>4_Основной текст</vt:lpstr>
      <vt:lpstr>5_Основной текст</vt:lpstr>
      <vt:lpstr>6_Основной текст</vt:lpstr>
      <vt:lpstr>7_Основной текст</vt:lpstr>
      <vt:lpstr>8_Основной текст</vt:lpstr>
      <vt:lpstr>9_Основной текст</vt:lpstr>
      <vt:lpstr>10_Основной текст</vt:lpstr>
      <vt:lpstr>11_Основной текст</vt:lpstr>
      <vt:lpstr>12_Основной текст</vt:lpstr>
      <vt:lpstr>2_Разделитель раздела. Вариант 3</vt:lpstr>
      <vt:lpstr>4_Разделитель раздела. Вариант 4</vt:lpstr>
      <vt:lpstr>13_Основной текст</vt:lpstr>
      <vt:lpstr>1_Разделитель раздела. Вариант 2</vt:lpstr>
      <vt:lpstr>14_Основной текст</vt:lpstr>
      <vt:lpstr>16_Основной текст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MarketSense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Ekaterina Antonyuk</dc:creator>
  <cp:lastModifiedBy>mosichevae</cp:lastModifiedBy>
  <cp:revision>4391</cp:revision>
  <cp:lastPrinted>2017-02-13T11:06:21Z</cp:lastPrinted>
  <dcterms:created xsi:type="dcterms:W3CDTF">2013-09-30T10:05:52Z</dcterms:created>
  <dcterms:modified xsi:type="dcterms:W3CDTF">2023-01-30T15:55:48Z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10071320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D5.1.3</vt:lpwstr>
  </property>
</Properties>
</file>